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</p:sldMasterIdLst>
  <p:notesMasterIdLst>
    <p:notesMasterId r:id="rId30"/>
  </p:notesMasterIdLst>
  <p:handoutMasterIdLst>
    <p:handoutMasterId r:id="rId31"/>
  </p:handoutMasterIdLst>
  <p:sldIdLst>
    <p:sldId id="275" r:id="rId3"/>
    <p:sldId id="297" r:id="rId4"/>
    <p:sldId id="1759" r:id="rId5"/>
    <p:sldId id="276" r:id="rId6"/>
    <p:sldId id="302" r:id="rId7"/>
    <p:sldId id="298" r:id="rId8"/>
    <p:sldId id="303" r:id="rId9"/>
    <p:sldId id="300" r:id="rId10"/>
    <p:sldId id="1754" r:id="rId11"/>
    <p:sldId id="299" r:id="rId12"/>
    <p:sldId id="304" r:id="rId13"/>
    <p:sldId id="305" r:id="rId14"/>
    <p:sldId id="1755" r:id="rId15"/>
    <p:sldId id="306" r:id="rId16"/>
    <p:sldId id="1756" r:id="rId17"/>
    <p:sldId id="301" r:id="rId18"/>
    <p:sldId id="307" r:id="rId19"/>
    <p:sldId id="1740" r:id="rId20"/>
    <p:sldId id="1741" r:id="rId21"/>
    <p:sldId id="1743" r:id="rId22"/>
    <p:sldId id="1749" r:id="rId23"/>
    <p:sldId id="1751" r:id="rId24"/>
    <p:sldId id="1752" r:id="rId25"/>
    <p:sldId id="1757" r:id="rId26"/>
    <p:sldId id="1753" r:id="rId27"/>
    <p:sldId id="1758" r:id="rId28"/>
    <p:sldId id="290" r:id="rId29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" id="{B92F6B9D-5DAC-43F2-8CD6-E2FB44FA22D8}">
          <p14:sldIdLst>
            <p14:sldId id="275"/>
            <p14:sldId id="297"/>
            <p14:sldId id="1759"/>
          </p14:sldIdLst>
        </p14:section>
        <p14:section name="Text" id="{E2356AC2-2C58-420C-A73D-20FEFA895EA5}">
          <p14:sldIdLst>
            <p14:sldId id="276"/>
            <p14:sldId id="302"/>
            <p14:sldId id="298"/>
            <p14:sldId id="303"/>
            <p14:sldId id="300"/>
            <p14:sldId id="1754"/>
            <p14:sldId id="299"/>
            <p14:sldId id="304"/>
            <p14:sldId id="305"/>
            <p14:sldId id="1755"/>
            <p14:sldId id="306"/>
            <p14:sldId id="1756"/>
            <p14:sldId id="301"/>
            <p14:sldId id="307"/>
            <p14:sldId id="1740"/>
            <p14:sldId id="1741"/>
            <p14:sldId id="1743"/>
            <p14:sldId id="1749"/>
            <p14:sldId id="1751"/>
            <p14:sldId id="1752"/>
            <p14:sldId id="1757"/>
            <p14:sldId id="1753"/>
            <p14:sldId id="1758"/>
            <p14:sldId id="290"/>
          </p14:sldIdLst>
        </p14:section>
        <p14:section name="Picture" id="{5145016C-6E80-478C-9C78-65B2A88099C0}">
          <p14:sldIdLst/>
        </p14:section>
        <p14:section name="Quotes" id="{A6CB02F7-86E7-482E-BA02-DF4269DE40CF}">
          <p14:sldIdLst/>
        </p14:section>
        <p14:section name="Infographic" id="{D3E29986-ED35-4C02-BAD2-7A1BDE75A9D6}">
          <p14:sldIdLst/>
        </p14:section>
        <p14:section name="Closing" id="{5BD2E7CE-2E04-491A-AEF9-2002F124F884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1567"/>
    <a:srgbClr val="F19E4B"/>
    <a:srgbClr val="FFFFFF"/>
    <a:srgbClr val="BAB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A9DC68-A500-4FD2-A249-8443B7F792C0}" v="21" dt="2025-06-17T12:16:17.6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16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inas Gaston, Iñigo" userId="96e063e6-dc66-4f37-8c7e-19047343c91b" providerId="ADAL" clId="{9EA9DC68-A500-4FD2-A249-8443B7F792C0}"/>
    <pc:docChg chg="undo custSel modSld sldOrd modSection">
      <pc:chgData name="Salinas Gaston, Iñigo" userId="96e063e6-dc66-4f37-8c7e-19047343c91b" providerId="ADAL" clId="{9EA9DC68-A500-4FD2-A249-8443B7F792C0}" dt="2025-06-17T12:16:26.643" v="386" actId="1076"/>
      <pc:docMkLst>
        <pc:docMk/>
      </pc:docMkLst>
      <pc:sldChg chg="modSp mod">
        <pc:chgData name="Salinas Gaston, Iñigo" userId="96e063e6-dc66-4f37-8c7e-19047343c91b" providerId="ADAL" clId="{9EA9DC68-A500-4FD2-A249-8443B7F792C0}" dt="2025-06-17T07:49:22.342" v="226" actId="1076"/>
        <pc:sldMkLst>
          <pc:docMk/>
          <pc:sldMk cId="1527130527" sldId="276"/>
        </pc:sldMkLst>
        <pc:spChg chg="mod">
          <ac:chgData name="Salinas Gaston, Iñigo" userId="96e063e6-dc66-4f37-8c7e-19047343c91b" providerId="ADAL" clId="{9EA9DC68-A500-4FD2-A249-8443B7F792C0}" dt="2025-06-17T07:49:22.342" v="226" actId="1076"/>
          <ac:spMkLst>
            <pc:docMk/>
            <pc:sldMk cId="1527130527" sldId="276"/>
            <ac:spMk id="2" creationId="{3E7A2878-E15F-AA73-7241-193EC6109649}"/>
          </ac:spMkLst>
        </pc:spChg>
        <pc:spChg chg="mod">
          <ac:chgData name="Salinas Gaston, Iñigo" userId="96e063e6-dc66-4f37-8c7e-19047343c91b" providerId="ADAL" clId="{9EA9DC68-A500-4FD2-A249-8443B7F792C0}" dt="2025-06-17T07:46:33.507" v="193" actId="122"/>
          <ac:spMkLst>
            <pc:docMk/>
            <pc:sldMk cId="1527130527" sldId="276"/>
            <ac:spMk id="3" creationId="{3970F564-E53B-BB65-99D7-975B4C1BC225}"/>
          </ac:spMkLst>
        </pc:spChg>
        <pc:spChg chg="mod">
          <ac:chgData name="Salinas Gaston, Iñigo" userId="96e063e6-dc66-4f37-8c7e-19047343c91b" providerId="ADAL" clId="{9EA9DC68-A500-4FD2-A249-8443B7F792C0}" dt="2025-06-17T07:49:16.475" v="225" actId="1038"/>
          <ac:spMkLst>
            <pc:docMk/>
            <pc:sldMk cId="1527130527" sldId="276"/>
            <ac:spMk id="20" creationId="{00000000-0000-0000-0000-000000000000}"/>
          </ac:spMkLst>
        </pc:spChg>
      </pc:sldChg>
      <pc:sldChg chg="addSp delSp modSp mod ord">
        <pc:chgData name="Salinas Gaston, Iñigo" userId="96e063e6-dc66-4f37-8c7e-19047343c91b" providerId="ADAL" clId="{9EA9DC68-A500-4FD2-A249-8443B7F792C0}" dt="2025-06-17T07:20:10.181" v="89" actId="478"/>
        <pc:sldMkLst>
          <pc:docMk/>
          <pc:sldMk cId="3742246802" sldId="290"/>
        </pc:sldMkLst>
        <pc:picChg chg="add del mod">
          <ac:chgData name="Salinas Gaston, Iñigo" userId="96e063e6-dc66-4f37-8c7e-19047343c91b" providerId="ADAL" clId="{9EA9DC68-A500-4FD2-A249-8443B7F792C0}" dt="2025-06-17T07:20:10.181" v="89" actId="478"/>
          <ac:picMkLst>
            <pc:docMk/>
            <pc:sldMk cId="3742246802" sldId="290"/>
            <ac:picMk id="5" creationId="{706606A4-D104-4922-5BE4-0C1707843365}"/>
          </ac:picMkLst>
        </pc:picChg>
      </pc:sldChg>
      <pc:sldChg chg="modSp mod">
        <pc:chgData name="Salinas Gaston, Iñigo" userId="96e063e6-dc66-4f37-8c7e-19047343c91b" providerId="ADAL" clId="{9EA9DC68-A500-4FD2-A249-8443B7F792C0}" dt="2025-06-17T12:09:33.719" v="376" actId="20577"/>
        <pc:sldMkLst>
          <pc:docMk/>
          <pc:sldMk cId="3535437358" sldId="297"/>
        </pc:sldMkLst>
        <pc:spChg chg="mod">
          <ac:chgData name="Salinas Gaston, Iñigo" userId="96e063e6-dc66-4f37-8c7e-19047343c91b" providerId="ADAL" clId="{9EA9DC68-A500-4FD2-A249-8443B7F792C0}" dt="2025-06-17T12:09:33.719" v="376" actId="20577"/>
          <ac:spMkLst>
            <pc:docMk/>
            <pc:sldMk cId="3535437358" sldId="297"/>
            <ac:spMk id="5" creationId="{C40EA00F-665A-5132-7F14-06250640E21E}"/>
          </ac:spMkLst>
        </pc:spChg>
        <pc:spChg chg="mod">
          <ac:chgData name="Salinas Gaston, Iñigo" userId="96e063e6-dc66-4f37-8c7e-19047343c91b" providerId="ADAL" clId="{9EA9DC68-A500-4FD2-A249-8443B7F792C0}" dt="2025-06-17T07:45:27.937" v="190" actId="20577"/>
          <ac:spMkLst>
            <pc:docMk/>
            <pc:sldMk cId="3535437358" sldId="297"/>
            <ac:spMk id="6" creationId="{A7EEE243-DA99-E062-570A-0CB7DB274917}"/>
          </ac:spMkLst>
        </pc:spChg>
        <pc:spChg chg="mod">
          <ac:chgData name="Salinas Gaston, Iñigo" userId="96e063e6-dc66-4f37-8c7e-19047343c91b" providerId="ADAL" clId="{9EA9DC68-A500-4FD2-A249-8443B7F792C0}" dt="2025-06-17T07:45:25.532" v="189" actId="20577"/>
          <ac:spMkLst>
            <pc:docMk/>
            <pc:sldMk cId="3535437358" sldId="297"/>
            <ac:spMk id="7" creationId="{BE206EAB-1B02-8A68-80B5-46AD37FE2060}"/>
          </ac:spMkLst>
        </pc:spChg>
        <pc:spChg chg="mod">
          <ac:chgData name="Salinas Gaston, Iñigo" userId="96e063e6-dc66-4f37-8c7e-19047343c91b" providerId="ADAL" clId="{9EA9DC68-A500-4FD2-A249-8443B7F792C0}" dt="2025-06-17T07:45:11.655" v="188" actId="1076"/>
          <ac:spMkLst>
            <pc:docMk/>
            <pc:sldMk cId="3535437358" sldId="297"/>
            <ac:spMk id="20" creationId="{A207DCFE-2105-E31B-BDFB-3FBCDF0D2974}"/>
          </ac:spMkLst>
        </pc:spChg>
      </pc:sldChg>
      <pc:sldChg chg="addSp delSp modSp mod">
        <pc:chgData name="Salinas Gaston, Iñigo" userId="96e063e6-dc66-4f37-8c7e-19047343c91b" providerId="ADAL" clId="{9EA9DC68-A500-4FD2-A249-8443B7F792C0}" dt="2025-06-17T07:49:04.260" v="221" actId="1076"/>
        <pc:sldMkLst>
          <pc:docMk/>
          <pc:sldMk cId="1318395177" sldId="298"/>
        </pc:sldMkLst>
        <pc:spChg chg="add mod">
          <ac:chgData name="Salinas Gaston, Iñigo" userId="96e063e6-dc66-4f37-8c7e-19047343c91b" providerId="ADAL" clId="{9EA9DC68-A500-4FD2-A249-8443B7F792C0}" dt="2025-06-17T07:46:42.903" v="195" actId="20577"/>
          <ac:spMkLst>
            <pc:docMk/>
            <pc:sldMk cId="1318395177" sldId="298"/>
            <ac:spMk id="2" creationId="{97FD9C4B-D487-8722-78F3-03613BEA99F8}"/>
          </ac:spMkLst>
        </pc:spChg>
        <pc:spChg chg="del">
          <ac:chgData name="Salinas Gaston, Iñigo" userId="96e063e6-dc66-4f37-8c7e-19047343c91b" providerId="ADAL" clId="{9EA9DC68-A500-4FD2-A249-8443B7F792C0}" dt="2025-06-16T12:41:58.166" v="0" actId="478"/>
          <ac:spMkLst>
            <pc:docMk/>
            <pc:sldMk cId="1318395177" sldId="298"/>
            <ac:spMk id="2" creationId="{B288F38B-C8C4-F037-4633-BE3C9C6EDFB1}"/>
          </ac:spMkLst>
        </pc:spChg>
        <pc:spChg chg="del">
          <ac:chgData name="Salinas Gaston, Iñigo" userId="96e063e6-dc66-4f37-8c7e-19047343c91b" providerId="ADAL" clId="{9EA9DC68-A500-4FD2-A249-8443B7F792C0}" dt="2025-06-17T07:29:22.967" v="109" actId="478"/>
          <ac:spMkLst>
            <pc:docMk/>
            <pc:sldMk cId="1318395177" sldId="298"/>
            <ac:spMk id="5" creationId="{265BB982-E455-1A3E-4373-48B22C1CCBD4}"/>
          </ac:spMkLst>
        </pc:spChg>
        <pc:spChg chg="mod">
          <ac:chgData name="Salinas Gaston, Iñigo" userId="96e063e6-dc66-4f37-8c7e-19047343c91b" providerId="ADAL" clId="{9EA9DC68-A500-4FD2-A249-8443B7F792C0}" dt="2025-06-17T07:49:04.260" v="221" actId="1076"/>
          <ac:spMkLst>
            <pc:docMk/>
            <pc:sldMk cId="1318395177" sldId="298"/>
            <ac:spMk id="20" creationId="{D61654E1-D2C6-E4F8-EFC3-AE4728984F14}"/>
          </ac:spMkLst>
        </pc:spChg>
        <pc:picChg chg="mod">
          <ac:chgData name="Salinas Gaston, Iñigo" userId="96e063e6-dc66-4f37-8c7e-19047343c91b" providerId="ADAL" clId="{9EA9DC68-A500-4FD2-A249-8443B7F792C0}" dt="2025-06-17T07:48:14.923" v="216" actId="1076"/>
          <ac:picMkLst>
            <pc:docMk/>
            <pc:sldMk cId="1318395177" sldId="298"/>
            <ac:picMk id="7" creationId="{6DF6FC20-6ECD-C7E0-164A-194D43A4506E}"/>
          </ac:picMkLst>
        </pc:picChg>
      </pc:sldChg>
      <pc:sldChg chg="modSp mod">
        <pc:chgData name="Salinas Gaston, Iñigo" userId="96e063e6-dc66-4f37-8c7e-19047343c91b" providerId="ADAL" clId="{9EA9DC68-A500-4FD2-A249-8443B7F792C0}" dt="2025-06-17T12:11:55.999" v="377" actId="20577"/>
        <pc:sldMkLst>
          <pc:docMk/>
          <pc:sldMk cId="847322735" sldId="299"/>
        </pc:sldMkLst>
        <pc:spChg chg="mod">
          <ac:chgData name="Salinas Gaston, Iñigo" userId="96e063e6-dc66-4f37-8c7e-19047343c91b" providerId="ADAL" clId="{9EA9DC68-A500-4FD2-A249-8443B7F792C0}" dt="2025-06-17T07:50:15.543" v="232" actId="1076"/>
          <ac:spMkLst>
            <pc:docMk/>
            <pc:sldMk cId="847322735" sldId="299"/>
            <ac:spMk id="2" creationId="{8FA7F073-77FF-01AB-CCE2-136A176A289F}"/>
          </ac:spMkLst>
        </pc:spChg>
        <pc:spChg chg="mod">
          <ac:chgData name="Salinas Gaston, Iñigo" userId="96e063e6-dc66-4f37-8c7e-19047343c91b" providerId="ADAL" clId="{9EA9DC68-A500-4FD2-A249-8443B7F792C0}" dt="2025-06-17T07:46:57.871" v="198" actId="6549"/>
          <ac:spMkLst>
            <pc:docMk/>
            <pc:sldMk cId="847322735" sldId="299"/>
            <ac:spMk id="5" creationId="{5267F0E8-8235-4A9A-E68E-8002FFB3EB21}"/>
          </ac:spMkLst>
        </pc:spChg>
        <pc:spChg chg="mod">
          <ac:chgData name="Salinas Gaston, Iñigo" userId="96e063e6-dc66-4f37-8c7e-19047343c91b" providerId="ADAL" clId="{9EA9DC68-A500-4FD2-A249-8443B7F792C0}" dt="2025-06-17T12:11:55.999" v="377" actId="20577"/>
          <ac:spMkLst>
            <pc:docMk/>
            <pc:sldMk cId="847322735" sldId="299"/>
            <ac:spMk id="20" creationId="{F4CBADF2-1BD3-2D65-2392-F9FAEF1B0334}"/>
          </ac:spMkLst>
        </pc:spChg>
      </pc:sldChg>
      <pc:sldChg chg="addSp delSp modSp mod">
        <pc:chgData name="Salinas Gaston, Iñigo" userId="96e063e6-dc66-4f37-8c7e-19047343c91b" providerId="ADAL" clId="{9EA9DC68-A500-4FD2-A249-8443B7F792C0}" dt="2025-06-17T07:49:56.190" v="228" actId="1076"/>
        <pc:sldMkLst>
          <pc:docMk/>
          <pc:sldMk cId="4051975484" sldId="300"/>
        </pc:sldMkLst>
        <pc:spChg chg="add mod">
          <ac:chgData name="Salinas Gaston, Iñigo" userId="96e063e6-dc66-4f37-8c7e-19047343c91b" providerId="ADAL" clId="{9EA9DC68-A500-4FD2-A249-8443B7F792C0}" dt="2025-06-17T07:46:53.093" v="197" actId="6549"/>
          <ac:spMkLst>
            <pc:docMk/>
            <pc:sldMk cId="4051975484" sldId="300"/>
            <ac:spMk id="2" creationId="{CF43D533-C598-EA4E-DB88-B6BB93A1988F}"/>
          </ac:spMkLst>
        </pc:spChg>
        <pc:spChg chg="del">
          <ac:chgData name="Salinas Gaston, Iñigo" userId="96e063e6-dc66-4f37-8c7e-19047343c91b" providerId="ADAL" clId="{9EA9DC68-A500-4FD2-A249-8443B7F792C0}" dt="2025-06-17T07:30:33.612" v="113" actId="478"/>
          <ac:spMkLst>
            <pc:docMk/>
            <pc:sldMk cId="4051975484" sldId="300"/>
            <ac:spMk id="3" creationId="{E5B3A76A-3448-6E14-F577-A6BE4F28CB5A}"/>
          </ac:spMkLst>
        </pc:spChg>
        <pc:spChg chg="mod">
          <ac:chgData name="Salinas Gaston, Iñigo" userId="96e063e6-dc66-4f37-8c7e-19047343c91b" providerId="ADAL" clId="{9EA9DC68-A500-4FD2-A249-8443B7F792C0}" dt="2025-06-17T07:49:56.190" v="228" actId="1076"/>
          <ac:spMkLst>
            <pc:docMk/>
            <pc:sldMk cId="4051975484" sldId="300"/>
            <ac:spMk id="20" creationId="{2AABD42F-5C88-A979-6946-B1704FE4307E}"/>
          </ac:spMkLst>
        </pc:spChg>
      </pc:sldChg>
      <pc:sldChg chg="addSp delSp modSp mod delAnim modAnim">
        <pc:chgData name="Salinas Gaston, Iñigo" userId="96e063e6-dc66-4f37-8c7e-19047343c91b" providerId="ADAL" clId="{9EA9DC68-A500-4FD2-A249-8443B7F792C0}" dt="2025-06-17T12:16:26.643" v="386" actId="1076"/>
        <pc:sldMkLst>
          <pc:docMk/>
          <pc:sldMk cId="2107797474" sldId="301"/>
        </pc:sldMkLst>
        <pc:spChg chg="mod">
          <ac:chgData name="Salinas Gaston, Iñigo" userId="96e063e6-dc66-4f37-8c7e-19047343c91b" providerId="ADAL" clId="{9EA9DC68-A500-4FD2-A249-8443B7F792C0}" dt="2025-06-17T07:54:45.076" v="279" actId="20577"/>
          <ac:spMkLst>
            <pc:docMk/>
            <pc:sldMk cId="2107797474" sldId="301"/>
            <ac:spMk id="3" creationId="{E74F4051-F182-42C6-1C56-27C97B0AA16E}"/>
          </ac:spMkLst>
        </pc:spChg>
        <pc:picChg chg="del mod">
          <ac:chgData name="Salinas Gaston, Iñigo" userId="96e063e6-dc66-4f37-8c7e-19047343c91b" providerId="ADAL" clId="{9EA9DC68-A500-4FD2-A249-8443B7F792C0}" dt="2025-06-17T06:42:21.874" v="10" actId="478"/>
          <ac:picMkLst>
            <pc:docMk/>
            <pc:sldMk cId="2107797474" sldId="301"/>
            <ac:picMk id="2" creationId="{7B806D53-D9FF-A4D0-D827-461FD56A32FA}"/>
          </ac:picMkLst>
        </pc:picChg>
        <pc:picChg chg="add mod">
          <ac:chgData name="Salinas Gaston, Iñigo" userId="96e063e6-dc66-4f37-8c7e-19047343c91b" providerId="ADAL" clId="{9EA9DC68-A500-4FD2-A249-8443B7F792C0}" dt="2025-06-17T12:16:26.643" v="386" actId="1076"/>
          <ac:picMkLst>
            <pc:docMk/>
            <pc:sldMk cId="2107797474" sldId="301"/>
            <ac:picMk id="2" creationId="{F1C4E256-4F8A-EDF8-D9BA-96702B16A80B}"/>
          </ac:picMkLst>
        </pc:picChg>
        <pc:picChg chg="add del mod">
          <ac:chgData name="Salinas Gaston, Iñigo" userId="96e063e6-dc66-4f37-8c7e-19047343c91b" providerId="ADAL" clId="{9EA9DC68-A500-4FD2-A249-8443B7F792C0}" dt="2025-06-17T12:15:21.046" v="382" actId="478"/>
          <ac:picMkLst>
            <pc:docMk/>
            <pc:sldMk cId="2107797474" sldId="301"/>
            <ac:picMk id="5" creationId="{94F459A5-F464-7E23-E21F-C97B77F96E86}"/>
          </ac:picMkLst>
        </pc:picChg>
      </pc:sldChg>
      <pc:sldChg chg="addSp delSp modSp mod">
        <pc:chgData name="Salinas Gaston, Iñigo" userId="96e063e6-dc66-4f37-8c7e-19047343c91b" providerId="ADAL" clId="{9EA9DC68-A500-4FD2-A249-8443B7F792C0}" dt="2025-06-17T07:48:59.438" v="220" actId="1076"/>
        <pc:sldMkLst>
          <pc:docMk/>
          <pc:sldMk cId="3417092755" sldId="302"/>
        </pc:sldMkLst>
        <pc:spChg chg="add mod">
          <ac:chgData name="Salinas Gaston, Iñigo" userId="96e063e6-dc66-4f37-8c7e-19047343c91b" providerId="ADAL" clId="{9EA9DC68-A500-4FD2-A249-8443B7F792C0}" dt="2025-06-17T07:46:38.309" v="194" actId="20577"/>
          <ac:spMkLst>
            <pc:docMk/>
            <pc:sldMk cId="3417092755" sldId="302"/>
            <ac:spMk id="5" creationId="{6609E73F-9C54-8140-F6E8-3645DADFB5B4}"/>
          </ac:spMkLst>
        </pc:spChg>
        <pc:spChg chg="del">
          <ac:chgData name="Salinas Gaston, Iñigo" userId="96e063e6-dc66-4f37-8c7e-19047343c91b" providerId="ADAL" clId="{9EA9DC68-A500-4FD2-A249-8443B7F792C0}" dt="2025-06-17T07:29:17.395" v="107" actId="478"/>
          <ac:spMkLst>
            <pc:docMk/>
            <pc:sldMk cId="3417092755" sldId="302"/>
            <ac:spMk id="9" creationId="{3D8099DA-8031-35D5-2F23-C833E4906826}"/>
          </ac:spMkLst>
        </pc:spChg>
        <pc:spChg chg="mod">
          <ac:chgData name="Salinas Gaston, Iñigo" userId="96e063e6-dc66-4f37-8c7e-19047343c91b" providerId="ADAL" clId="{9EA9DC68-A500-4FD2-A249-8443B7F792C0}" dt="2025-06-17T07:48:59.438" v="220" actId="1076"/>
          <ac:spMkLst>
            <pc:docMk/>
            <pc:sldMk cId="3417092755" sldId="302"/>
            <ac:spMk id="20" creationId="{62F67C4F-74A7-133D-8D0D-73AA66ACCD43}"/>
          </ac:spMkLst>
        </pc:spChg>
        <pc:picChg chg="add mod">
          <ac:chgData name="Salinas Gaston, Iñigo" userId="96e063e6-dc66-4f37-8c7e-19047343c91b" providerId="ADAL" clId="{9EA9DC68-A500-4FD2-A249-8443B7F792C0}" dt="2025-06-17T07:48:24.406" v="218" actId="1076"/>
          <ac:picMkLst>
            <pc:docMk/>
            <pc:sldMk cId="3417092755" sldId="302"/>
            <ac:picMk id="3" creationId="{201CC1B5-171C-15B6-75BF-C4A68D648181}"/>
          </ac:picMkLst>
        </pc:picChg>
        <pc:picChg chg="del">
          <ac:chgData name="Salinas Gaston, Iñigo" userId="96e063e6-dc66-4f37-8c7e-19047343c91b" providerId="ADAL" clId="{9EA9DC68-A500-4FD2-A249-8443B7F792C0}" dt="2025-06-17T06:49:21.457" v="35" actId="478"/>
          <ac:picMkLst>
            <pc:docMk/>
            <pc:sldMk cId="3417092755" sldId="302"/>
            <ac:picMk id="8" creationId="{18CEBE44-D997-A87D-DAEF-441C9DB16E04}"/>
          </ac:picMkLst>
        </pc:picChg>
      </pc:sldChg>
      <pc:sldChg chg="addSp delSp modSp mod">
        <pc:chgData name="Salinas Gaston, Iñigo" userId="96e063e6-dc66-4f37-8c7e-19047343c91b" providerId="ADAL" clId="{9EA9DC68-A500-4FD2-A249-8443B7F792C0}" dt="2025-06-17T07:49:31.622" v="227" actId="1076"/>
        <pc:sldMkLst>
          <pc:docMk/>
          <pc:sldMk cId="4118885378" sldId="303"/>
        </pc:sldMkLst>
        <pc:spChg chg="mod">
          <ac:chgData name="Salinas Gaston, Iñigo" userId="96e063e6-dc66-4f37-8c7e-19047343c91b" providerId="ADAL" clId="{9EA9DC68-A500-4FD2-A249-8443B7F792C0}" dt="2025-06-17T06:03:18.569" v="7" actId="3626"/>
          <ac:spMkLst>
            <pc:docMk/>
            <pc:sldMk cId="4118885378" sldId="303"/>
            <ac:spMk id="2" creationId="{423A902E-4BA2-1E6D-2BD4-3689555A0F9B}"/>
          </ac:spMkLst>
        </pc:spChg>
        <pc:spChg chg="del">
          <ac:chgData name="Salinas Gaston, Iñigo" userId="96e063e6-dc66-4f37-8c7e-19047343c91b" providerId="ADAL" clId="{9EA9DC68-A500-4FD2-A249-8443B7F792C0}" dt="2025-06-17T07:29:28.194" v="111" actId="478"/>
          <ac:spMkLst>
            <pc:docMk/>
            <pc:sldMk cId="4118885378" sldId="303"/>
            <ac:spMk id="3" creationId="{29D6426B-B920-F4E3-B342-2822F773968C}"/>
          </ac:spMkLst>
        </pc:spChg>
        <pc:spChg chg="add mod">
          <ac:chgData name="Salinas Gaston, Iñigo" userId="96e063e6-dc66-4f37-8c7e-19047343c91b" providerId="ADAL" clId="{9EA9DC68-A500-4FD2-A249-8443B7F792C0}" dt="2025-06-17T07:46:49.809" v="196" actId="6549"/>
          <ac:spMkLst>
            <pc:docMk/>
            <pc:sldMk cId="4118885378" sldId="303"/>
            <ac:spMk id="5" creationId="{5A02982E-AF3A-6992-CE2D-69A89BA32AAB}"/>
          </ac:spMkLst>
        </pc:spChg>
        <pc:spChg chg="mod">
          <ac:chgData name="Salinas Gaston, Iñigo" userId="96e063e6-dc66-4f37-8c7e-19047343c91b" providerId="ADAL" clId="{9EA9DC68-A500-4FD2-A249-8443B7F792C0}" dt="2025-06-17T07:49:31.622" v="227" actId="1076"/>
          <ac:spMkLst>
            <pc:docMk/>
            <pc:sldMk cId="4118885378" sldId="303"/>
            <ac:spMk id="20" creationId="{3E473B61-2908-D1B2-570F-715A6238A8D5}"/>
          </ac:spMkLst>
        </pc:spChg>
      </pc:sldChg>
      <pc:sldChg chg="addSp delSp modSp mod">
        <pc:chgData name="Salinas Gaston, Iñigo" userId="96e063e6-dc66-4f37-8c7e-19047343c91b" providerId="ADAL" clId="{9EA9DC68-A500-4FD2-A249-8443B7F792C0}" dt="2025-06-17T12:12:02.051" v="378" actId="20577"/>
        <pc:sldMkLst>
          <pc:docMk/>
          <pc:sldMk cId="516657413" sldId="304"/>
        </pc:sldMkLst>
        <pc:spChg chg="add mod">
          <ac:chgData name="Salinas Gaston, Iñigo" userId="96e063e6-dc66-4f37-8c7e-19047343c91b" providerId="ADAL" clId="{9EA9DC68-A500-4FD2-A249-8443B7F792C0}" dt="2025-06-17T07:47:00.877" v="199" actId="6549"/>
          <ac:spMkLst>
            <pc:docMk/>
            <pc:sldMk cId="516657413" sldId="304"/>
            <ac:spMk id="3" creationId="{2B1D5DD8-592C-0A7A-8B68-35B4C6E56143}"/>
          </ac:spMkLst>
        </pc:spChg>
        <pc:spChg chg="del">
          <ac:chgData name="Salinas Gaston, Iñigo" userId="96e063e6-dc66-4f37-8c7e-19047343c91b" providerId="ADAL" clId="{9EA9DC68-A500-4FD2-A249-8443B7F792C0}" dt="2025-06-17T07:33:15.982" v="133" actId="478"/>
          <ac:spMkLst>
            <pc:docMk/>
            <pc:sldMk cId="516657413" sldId="304"/>
            <ac:spMk id="5" creationId="{E856E073-EDFF-F1A3-2D4F-FA437196C1F7}"/>
          </ac:spMkLst>
        </pc:spChg>
        <pc:spChg chg="mod">
          <ac:chgData name="Salinas Gaston, Iñigo" userId="96e063e6-dc66-4f37-8c7e-19047343c91b" providerId="ADAL" clId="{9EA9DC68-A500-4FD2-A249-8443B7F792C0}" dt="2025-06-17T12:12:02.051" v="378" actId="20577"/>
          <ac:spMkLst>
            <pc:docMk/>
            <pc:sldMk cId="516657413" sldId="304"/>
            <ac:spMk id="20" creationId="{7A3DB095-464C-1F1F-1D56-BA06F0EC12AC}"/>
          </ac:spMkLst>
        </pc:spChg>
      </pc:sldChg>
      <pc:sldChg chg="addSp delSp modSp mod">
        <pc:chgData name="Salinas Gaston, Iñigo" userId="96e063e6-dc66-4f37-8c7e-19047343c91b" providerId="ADAL" clId="{9EA9DC68-A500-4FD2-A249-8443B7F792C0}" dt="2025-06-17T12:12:04.640" v="379" actId="20577"/>
        <pc:sldMkLst>
          <pc:docMk/>
          <pc:sldMk cId="1043234888" sldId="305"/>
        </pc:sldMkLst>
        <pc:spChg chg="add mod">
          <ac:chgData name="Salinas Gaston, Iñigo" userId="96e063e6-dc66-4f37-8c7e-19047343c91b" providerId="ADAL" clId="{9EA9DC68-A500-4FD2-A249-8443B7F792C0}" dt="2025-06-17T07:47:05.560" v="200" actId="6549"/>
          <ac:spMkLst>
            <pc:docMk/>
            <pc:sldMk cId="1043234888" sldId="305"/>
            <ac:spMk id="2" creationId="{A2D43B79-C0DB-DDAE-3269-7A39604AB6C6}"/>
          </ac:spMkLst>
        </pc:spChg>
        <pc:spChg chg="mod">
          <ac:chgData name="Salinas Gaston, Iñigo" userId="96e063e6-dc66-4f37-8c7e-19047343c91b" providerId="ADAL" clId="{9EA9DC68-A500-4FD2-A249-8443B7F792C0}" dt="2025-06-17T12:12:04.640" v="379" actId="20577"/>
          <ac:spMkLst>
            <pc:docMk/>
            <pc:sldMk cId="1043234888" sldId="305"/>
            <ac:spMk id="5" creationId="{C685865F-F263-1D70-DB97-F57C461C71D6}"/>
          </ac:spMkLst>
        </pc:spChg>
        <pc:spChg chg="del">
          <ac:chgData name="Salinas Gaston, Iñigo" userId="96e063e6-dc66-4f37-8c7e-19047343c91b" providerId="ADAL" clId="{9EA9DC68-A500-4FD2-A249-8443B7F792C0}" dt="2025-06-17T07:33:21.335" v="134" actId="478"/>
          <ac:spMkLst>
            <pc:docMk/>
            <pc:sldMk cId="1043234888" sldId="305"/>
            <ac:spMk id="6" creationId="{B46A0B53-AA14-934B-D611-28AFC5D02724}"/>
          </ac:spMkLst>
        </pc:spChg>
      </pc:sldChg>
      <pc:sldChg chg="addSp delSp modSp mod">
        <pc:chgData name="Salinas Gaston, Iñigo" userId="96e063e6-dc66-4f37-8c7e-19047343c91b" providerId="ADAL" clId="{9EA9DC68-A500-4FD2-A249-8443B7F792C0}" dt="2025-06-17T12:12:10.455" v="381" actId="20577"/>
        <pc:sldMkLst>
          <pc:docMk/>
          <pc:sldMk cId="2685980658" sldId="306"/>
        </pc:sldMkLst>
        <pc:spChg chg="mod">
          <ac:chgData name="Salinas Gaston, Iñigo" userId="96e063e6-dc66-4f37-8c7e-19047343c91b" providerId="ADAL" clId="{9EA9DC68-A500-4FD2-A249-8443B7F792C0}" dt="2025-06-17T06:59:44.379" v="71" actId="20577"/>
          <ac:spMkLst>
            <pc:docMk/>
            <pc:sldMk cId="2685980658" sldId="306"/>
            <ac:spMk id="2" creationId="{321103E2-D21C-690B-31F2-9A0D451DDACE}"/>
          </ac:spMkLst>
        </pc:spChg>
        <pc:spChg chg="add mod">
          <ac:chgData name="Salinas Gaston, Iñigo" userId="96e063e6-dc66-4f37-8c7e-19047343c91b" providerId="ADAL" clId="{9EA9DC68-A500-4FD2-A249-8443B7F792C0}" dt="2025-06-17T07:47:11.243" v="202" actId="6549"/>
          <ac:spMkLst>
            <pc:docMk/>
            <pc:sldMk cId="2685980658" sldId="306"/>
            <ac:spMk id="3" creationId="{972EA4FF-0BE8-404F-5F03-B9D0B2212A3C}"/>
          </ac:spMkLst>
        </pc:spChg>
        <pc:spChg chg="mod">
          <ac:chgData name="Salinas Gaston, Iñigo" userId="96e063e6-dc66-4f37-8c7e-19047343c91b" providerId="ADAL" clId="{9EA9DC68-A500-4FD2-A249-8443B7F792C0}" dt="2025-06-17T12:12:10.455" v="381" actId="20577"/>
          <ac:spMkLst>
            <pc:docMk/>
            <pc:sldMk cId="2685980658" sldId="306"/>
            <ac:spMk id="5" creationId="{D25201FD-12D8-7A80-E597-5283929524A5}"/>
          </ac:spMkLst>
        </pc:spChg>
        <pc:spChg chg="del">
          <ac:chgData name="Salinas Gaston, Iñigo" userId="96e063e6-dc66-4f37-8c7e-19047343c91b" providerId="ADAL" clId="{9EA9DC68-A500-4FD2-A249-8443B7F792C0}" dt="2025-06-17T07:33:32.668" v="138" actId="478"/>
          <ac:spMkLst>
            <pc:docMk/>
            <pc:sldMk cId="2685980658" sldId="306"/>
            <ac:spMk id="6" creationId="{FD1DBD4B-914E-6CD0-34F3-232C8F715C93}"/>
          </ac:spMkLst>
        </pc:spChg>
      </pc:sldChg>
      <pc:sldChg chg="addSp delSp modSp mod">
        <pc:chgData name="Salinas Gaston, Iñigo" userId="96e063e6-dc66-4f37-8c7e-19047343c91b" providerId="ADAL" clId="{9EA9DC68-A500-4FD2-A249-8443B7F792C0}" dt="2025-06-17T09:27:55.307" v="340" actId="404"/>
        <pc:sldMkLst>
          <pc:docMk/>
          <pc:sldMk cId="250179688" sldId="307"/>
        </pc:sldMkLst>
        <pc:spChg chg="del">
          <ac:chgData name="Salinas Gaston, Iñigo" userId="96e063e6-dc66-4f37-8c7e-19047343c91b" providerId="ADAL" clId="{9EA9DC68-A500-4FD2-A249-8443B7F792C0}" dt="2025-06-17T07:43:57.556" v="165" actId="478"/>
          <ac:spMkLst>
            <pc:docMk/>
            <pc:sldMk cId="250179688" sldId="307"/>
            <ac:spMk id="2" creationId="{478BD54C-2336-5F05-5DE4-068E69426278}"/>
          </ac:spMkLst>
        </pc:spChg>
        <pc:spChg chg="add mod">
          <ac:chgData name="Salinas Gaston, Iñigo" userId="96e063e6-dc66-4f37-8c7e-19047343c91b" providerId="ADAL" clId="{9EA9DC68-A500-4FD2-A249-8443B7F792C0}" dt="2025-06-17T07:55:11.126" v="285" actId="20577"/>
          <ac:spMkLst>
            <pc:docMk/>
            <pc:sldMk cId="250179688" sldId="307"/>
            <ac:spMk id="3" creationId="{DEFFEA8F-33D9-3E14-EC28-D79ACB2152C1}"/>
          </ac:spMkLst>
        </pc:spChg>
        <pc:spChg chg="mod">
          <ac:chgData name="Salinas Gaston, Iñigo" userId="96e063e6-dc66-4f37-8c7e-19047343c91b" providerId="ADAL" clId="{9EA9DC68-A500-4FD2-A249-8443B7F792C0}" dt="2025-06-17T09:27:55.307" v="340" actId="404"/>
          <ac:spMkLst>
            <pc:docMk/>
            <pc:sldMk cId="250179688" sldId="307"/>
            <ac:spMk id="7" creationId="{337A3AB3-99A4-5B29-E28A-BA8F29BBA23E}"/>
          </ac:spMkLst>
        </pc:spChg>
      </pc:sldChg>
      <pc:sldChg chg="addSp delSp modSp mod">
        <pc:chgData name="Salinas Gaston, Iñigo" userId="96e063e6-dc66-4f37-8c7e-19047343c91b" providerId="ADAL" clId="{9EA9DC68-A500-4FD2-A249-8443B7F792C0}" dt="2025-06-17T09:28:00.491" v="341" actId="404"/>
        <pc:sldMkLst>
          <pc:docMk/>
          <pc:sldMk cId="1417369336" sldId="1740"/>
        </pc:sldMkLst>
        <pc:spChg chg="mod">
          <ac:chgData name="Salinas Gaston, Iñigo" userId="96e063e6-dc66-4f37-8c7e-19047343c91b" providerId="ADAL" clId="{9EA9DC68-A500-4FD2-A249-8443B7F792C0}" dt="2025-06-17T09:28:00.491" v="341" actId="404"/>
          <ac:spMkLst>
            <pc:docMk/>
            <pc:sldMk cId="1417369336" sldId="1740"/>
            <ac:spMk id="2" creationId="{453DA183-917B-0930-CCE8-E32E2E9C8FEC}"/>
          </ac:spMkLst>
        </pc:spChg>
        <pc:spChg chg="del">
          <ac:chgData name="Salinas Gaston, Iñigo" userId="96e063e6-dc66-4f37-8c7e-19047343c91b" providerId="ADAL" clId="{9EA9DC68-A500-4FD2-A249-8443B7F792C0}" dt="2025-06-17T07:44:02.184" v="167" actId="478"/>
          <ac:spMkLst>
            <pc:docMk/>
            <pc:sldMk cId="1417369336" sldId="1740"/>
            <ac:spMk id="3" creationId="{D85F7A99-878F-E016-2B8E-9352D89E4645}"/>
          </ac:spMkLst>
        </pc:spChg>
        <pc:spChg chg="add mod">
          <ac:chgData name="Salinas Gaston, Iñigo" userId="96e063e6-dc66-4f37-8c7e-19047343c91b" providerId="ADAL" clId="{9EA9DC68-A500-4FD2-A249-8443B7F792C0}" dt="2025-06-17T07:55:17.605" v="291" actId="20577"/>
          <ac:spMkLst>
            <pc:docMk/>
            <pc:sldMk cId="1417369336" sldId="1740"/>
            <ac:spMk id="5" creationId="{95C82F80-A019-FCC7-70B0-AC89F3F1B9C3}"/>
          </ac:spMkLst>
        </pc:spChg>
      </pc:sldChg>
      <pc:sldChg chg="addSp delSp modSp mod">
        <pc:chgData name="Salinas Gaston, Iñigo" userId="96e063e6-dc66-4f37-8c7e-19047343c91b" providerId="ADAL" clId="{9EA9DC68-A500-4FD2-A249-8443B7F792C0}" dt="2025-06-17T09:28:04.003" v="342" actId="404"/>
        <pc:sldMkLst>
          <pc:docMk/>
          <pc:sldMk cId="1075788028" sldId="1741"/>
        </pc:sldMkLst>
        <pc:spChg chg="mod">
          <ac:chgData name="Salinas Gaston, Iñigo" userId="96e063e6-dc66-4f37-8c7e-19047343c91b" providerId="ADAL" clId="{9EA9DC68-A500-4FD2-A249-8443B7F792C0}" dt="2025-06-17T09:28:04.003" v="342" actId="404"/>
          <ac:spMkLst>
            <pc:docMk/>
            <pc:sldMk cId="1075788028" sldId="1741"/>
            <ac:spMk id="2" creationId="{F7D84A4B-103D-EE6F-6E2B-E2EE6E974BF6}"/>
          </ac:spMkLst>
        </pc:spChg>
        <pc:spChg chg="del">
          <ac:chgData name="Salinas Gaston, Iñigo" userId="96e063e6-dc66-4f37-8c7e-19047343c91b" providerId="ADAL" clId="{9EA9DC68-A500-4FD2-A249-8443B7F792C0}" dt="2025-06-17T07:44:06.590" v="169" actId="478"/>
          <ac:spMkLst>
            <pc:docMk/>
            <pc:sldMk cId="1075788028" sldId="1741"/>
            <ac:spMk id="3" creationId="{9D0EB8DB-B2BD-FA93-6D6A-C21629AF2919}"/>
          </ac:spMkLst>
        </pc:spChg>
        <pc:spChg chg="add mod">
          <ac:chgData name="Salinas Gaston, Iñigo" userId="96e063e6-dc66-4f37-8c7e-19047343c91b" providerId="ADAL" clId="{9EA9DC68-A500-4FD2-A249-8443B7F792C0}" dt="2025-06-17T07:55:25.733" v="297" actId="20577"/>
          <ac:spMkLst>
            <pc:docMk/>
            <pc:sldMk cId="1075788028" sldId="1741"/>
            <ac:spMk id="5" creationId="{69DCE88B-11B9-1F7C-FC7A-41B090DF8AC4}"/>
          </ac:spMkLst>
        </pc:spChg>
      </pc:sldChg>
      <pc:sldChg chg="addSp delSp modSp mod">
        <pc:chgData name="Salinas Gaston, Iñigo" userId="96e063e6-dc66-4f37-8c7e-19047343c91b" providerId="ADAL" clId="{9EA9DC68-A500-4FD2-A249-8443B7F792C0}" dt="2025-06-17T09:28:07.659" v="343" actId="404"/>
        <pc:sldMkLst>
          <pc:docMk/>
          <pc:sldMk cId="688555565" sldId="1743"/>
        </pc:sldMkLst>
        <pc:spChg chg="mod">
          <ac:chgData name="Salinas Gaston, Iñigo" userId="96e063e6-dc66-4f37-8c7e-19047343c91b" providerId="ADAL" clId="{9EA9DC68-A500-4FD2-A249-8443B7F792C0}" dt="2025-06-17T09:28:07.659" v="343" actId="404"/>
          <ac:spMkLst>
            <pc:docMk/>
            <pc:sldMk cId="688555565" sldId="1743"/>
            <ac:spMk id="2" creationId="{E5D4FF69-E5C5-C46A-4145-DF43EC5F833D}"/>
          </ac:spMkLst>
        </pc:spChg>
        <pc:spChg chg="del">
          <ac:chgData name="Salinas Gaston, Iñigo" userId="96e063e6-dc66-4f37-8c7e-19047343c91b" providerId="ADAL" clId="{9EA9DC68-A500-4FD2-A249-8443B7F792C0}" dt="2025-06-17T07:44:11.387" v="171" actId="478"/>
          <ac:spMkLst>
            <pc:docMk/>
            <pc:sldMk cId="688555565" sldId="1743"/>
            <ac:spMk id="3" creationId="{E79C44D4-211F-3F88-18A3-56E06F366348}"/>
          </ac:spMkLst>
        </pc:spChg>
        <pc:spChg chg="add mod">
          <ac:chgData name="Salinas Gaston, Iñigo" userId="96e063e6-dc66-4f37-8c7e-19047343c91b" providerId="ADAL" clId="{9EA9DC68-A500-4FD2-A249-8443B7F792C0}" dt="2025-06-17T07:55:33.201" v="303" actId="20577"/>
          <ac:spMkLst>
            <pc:docMk/>
            <pc:sldMk cId="688555565" sldId="1743"/>
            <ac:spMk id="5" creationId="{0EA0C080-2EEE-91F5-A492-31E5C20C91D2}"/>
          </ac:spMkLst>
        </pc:spChg>
      </pc:sldChg>
      <pc:sldChg chg="addSp delSp modSp mod">
        <pc:chgData name="Salinas Gaston, Iñigo" userId="96e063e6-dc66-4f37-8c7e-19047343c91b" providerId="ADAL" clId="{9EA9DC68-A500-4FD2-A249-8443B7F792C0}" dt="2025-06-17T09:28:11.530" v="344" actId="404"/>
        <pc:sldMkLst>
          <pc:docMk/>
          <pc:sldMk cId="176380043" sldId="1749"/>
        </pc:sldMkLst>
        <pc:spChg chg="mod">
          <ac:chgData name="Salinas Gaston, Iñigo" userId="96e063e6-dc66-4f37-8c7e-19047343c91b" providerId="ADAL" clId="{9EA9DC68-A500-4FD2-A249-8443B7F792C0}" dt="2025-06-17T09:28:11.530" v="344" actId="404"/>
          <ac:spMkLst>
            <pc:docMk/>
            <pc:sldMk cId="176380043" sldId="1749"/>
            <ac:spMk id="2" creationId="{D8012C60-CA82-26F9-D7C5-F9EA123A98C3}"/>
          </ac:spMkLst>
        </pc:spChg>
        <pc:spChg chg="del">
          <ac:chgData name="Salinas Gaston, Iñigo" userId="96e063e6-dc66-4f37-8c7e-19047343c91b" providerId="ADAL" clId="{9EA9DC68-A500-4FD2-A249-8443B7F792C0}" dt="2025-06-17T07:44:16.419" v="173" actId="478"/>
          <ac:spMkLst>
            <pc:docMk/>
            <pc:sldMk cId="176380043" sldId="1749"/>
            <ac:spMk id="3" creationId="{BC28EF3F-B91A-0CB5-6331-CF4F041428D0}"/>
          </ac:spMkLst>
        </pc:spChg>
        <pc:spChg chg="add mod">
          <ac:chgData name="Salinas Gaston, Iñigo" userId="96e063e6-dc66-4f37-8c7e-19047343c91b" providerId="ADAL" clId="{9EA9DC68-A500-4FD2-A249-8443B7F792C0}" dt="2025-06-17T07:55:41.545" v="309" actId="20577"/>
          <ac:spMkLst>
            <pc:docMk/>
            <pc:sldMk cId="176380043" sldId="1749"/>
            <ac:spMk id="5" creationId="{E853CB1C-48F3-38C7-28CF-963E15BA3925}"/>
          </ac:spMkLst>
        </pc:spChg>
      </pc:sldChg>
      <pc:sldChg chg="addSp delSp modSp mod">
        <pc:chgData name="Salinas Gaston, Iñigo" userId="96e063e6-dc66-4f37-8c7e-19047343c91b" providerId="ADAL" clId="{9EA9DC68-A500-4FD2-A249-8443B7F792C0}" dt="2025-06-17T09:28:14.961" v="345" actId="404"/>
        <pc:sldMkLst>
          <pc:docMk/>
          <pc:sldMk cId="847470431" sldId="1751"/>
        </pc:sldMkLst>
        <pc:spChg chg="mod">
          <ac:chgData name="Salinas Gaston, Iñigo" userId="96e063e6-dc66-4f37-8c7e-19047343c91b" providerId="ADAL" clId="{9EA9DC68-A500-4FD2-A249-8443B7F792C0}" dt="2025-06-17T09:28:14.961" v="345" actId="404"/>
          <ac:spMkLst>
            <pc:docMk/>
            <pc:sldMk cId="847470431" sldId="1751"/>
            <ac:spMk id="2" creationId="{0E99A0EF-23CD-1B6A-1D28-2B891D963162}"/>
          </ac:spMkLst>
        </pc:spChg>
        <pc:spChg chg="del">
          <ac:chgData name="Salinas Gaston, Iñigo" userId="96e063e6-dc66-4f37-8c7e-19047343c91b" providerId="ADAL" clId="{9EA9DC68-A500-4FD2-A249-8443B7F792C0}" dt="2025-06-17T07:44:20.769" v="175" actId="478"/>
          <ac:spMkLst>
            <pc:docMk/>
            <pc:sldMk cId="847470431" sldId="1751"/>
            <ac:spMk id="3" creationId="{3069BB91-41AC-6077-B49E-445BE7DCC8C2}"/>
          </ac:spMkLst>
        </pc:spChg>
        <pc:spChg chg="add mod">
          <ac:chgData name="Salinas Gaston, Iñigo" userId="96e063e6-dc66-4f37-8c7e-19047343c91b" providerId="ADAL" clId="{9EA9DC68-A500-4FD2-A249-8443B7F792C0}" dt="2025-06-17T07:55:46.694" v="315" actId="20577"/>
          <ac:spMkLst>
            <pc:docMk/>
            <pc:sldMk cId="847470431" sldId="1751"/>
            <ac:spMk id="5" creationId="{03E2F9AE-BF68-9474-37E5-E8784AE93456}"/>
          </ac:spMkLst>
        </pc:spChg>
      </pc:sldChg>
      <pc:sldChg chg="addSp delSp modSp mod">
        <pc:chgData name="Salinas Gaston, Iñigo" userId="96e063e6-dc66-4f37-8c7e-19047343c91b" providerId="ADAL" clId="{9EA9DC68-A500-4FD2-A249-8443B7F792C0}" dt="2025-06-17T09:28:19.909" v="350" actId="1035"/>
        <pc:sldMkLst>
          <pc:docMk/>
          <pc:sldMk cId="1681021247" sldId="1752"/>
        </pc:sldMkLst>
        <pc:spChg chg="mod">
          <ac:chgData name="Salinas Gaston, Iñigo" userId="96e063e6-dc66-4f37-8c7e-19047343c91b" providerId="ADAL" clId="{9EA9DC68-A500-4FD2-A249-8443B7F792C0}" dt="2025-06-17T09:28:19.909" v="350" actId="1035"/>
          <ac:spMkLst>
            <pc:docMk/>
            <pc:sldMk cId="1681021247" sldId="1752"/>
            <ac:spMk id="2" creationId="{A8ECED4B-2E60-2006-B985-29897C34FCB2}"/>
          </ac:spMkLst>
        </pc:spChg>
        <pc:spChg chg="del">
          <ac:chgData name="Salinas Gaston, Iñigo" userId="96e063e6-dc66-4f37-8c7e-19047343c91b" providerId="ADAL" clId="{9EA9DC68-A500-4FD2-A249-8443B7F792C0}" dt="2025-06-17T07:44:23.957" v="177" actId="478"/>
          <ac:spMkLst>
            <pc:docMk/>
            <pc:sldMk cId="1681021247" sldId="1752"/>
            <ac:spMk id="3" creationId="{27E37F68-7750-B6FD-FB32-60C1F371BC83}"/>
          </ac:spMkLst>
        </pc:spChg>
        <pc:spChg chg="add mod">
          <ac:chgData name="Salinas Gaston, Iñigo" userId="96e063e6-dc66-4f37-8c7e-19047343c91b" providerId="ADAL" clId="{9EA9DC68-A500-4FD2-A249-8443B7F792C0}" dt="2025-06-17T07:55:51.793" v="321" actId="20577"/>
          <ac:spMkLst>
            <pc:docMk/>
            <pc:sldMk cId="1681021247" sldId="1752"/>
            <ac:spMk id="5" creationId="{7C0F5FD7-5952-096F-2FA2-B69013BE6781}"/>
          </ac:spMkLst>
        </pc:spChg>
      </pc:sldChg>
      <pc:sldChg chg="addSp delSp modSp mod">
        <pc:chgData name="Salinas Gaston, Iñigo" userId="96e063e6-dc66-4f37-8c7e-19047343c91b" providerId="ADAL" clId="{9EA9DC68-A500-4FD2-A249-8443B7F792C0}" dt="2025-06-17T09:28:29.338" v="352" actId="404"/>
        <pc:sldMkLst>
          <pc:docMk/>
          <pc:sldMk cId="163528189" sldId="1753"/>
        </pc:sldMkLst>
        <pc:spChg chg="mod">
          <ac:chgData name="Salinas Gaston, Iñigo" userId="96e063e6-dc66-4f37-8c7e-19047343c91b" providerId="ADAL" clId="{9EA9DC68-A500-4FD2-A249-8443B7F792C0}" dt="2025-06-17T09:28:29.338" v="352" actId="404"/>
          <ac:spMkLst>
            <pc:docMk/>
            <pc:sldMk cId="163528189" sldId="1753"/>
            <ac:spMk id="2" creationId="{76FF285F-21BE-4CF7-8471-F83A95F02589}"/>
          </ac:spMkLst>
        </pc:spChg>
        <pc:spChg chg="del">
          <ac:chgData name="Salinas Gaston, Iñigo" userId="96e063e6-dc66-4f37-8c7e-19047343c91b" providerId="ADAL" clId="{9EA9DC68-A500-4FD2-A249-8443B7F792C0}" dt="2025-06-17T07:44:31.660" v="181" actId="478"/>
          <ac:spMkLst>
            <pc:docMk/>
            <pc:sldMk cId="163528189" sldId="1753"/>
            <ac:spMk id="3" creationId="{8BF1D483-4162-B533-5F44-9A0F338CC011}"/>
          </ac:spMkLst>
        </pc:spChg>
        <pc:spChg chg="add mod">
          <ac:chgData name="Salinas Gaston, Iñigo" userId="96e063e6-dc66-4f37-8c7e-19047343c91b" providerId="ADAL" clId="{9EA9DC68-A500-4FD2-A249-8443B7F792C0}" dt="2025-06-17T07:56:01.129" v="333" actId="20577"/>
          <ac:spMkLst>
            <pc:docMk/>
            <pc:sldMk cId="163528189" sldId="1753"/>
            <ac:spMk id="5" creationId="{18A3B5A9-CE57-98FB-905F-F69BE8172FAB}"/>
          </ac:spMkLst>
        </pc:spChg>
      </pc:sldChg>
      <pc:sldChg chg="addSp delSp modSp mod">
        <pc:chgData name="Salinas Gaston, Iñigo" userId="96e063e6-dc66-4f37-8c7e-19047343c91b" providerId="ADAL" clId="{9EA9DC68-A500-4FD2-A249-8443B7F792C0}" dt="2025-06-17T12:09:13.556" v="364" actId="404"/>
        <pc:sldMkLst>
          <pc:docMk/>
          <pc:sldMk cId="4198330804" sldId="1754"/>
        </pc:sldMkLst>
        <pc:spChg chg="del">
          <ac:chgData name="Salinas Gaston, Iñigo" userId="96e063e6-dc66-4f37-8c7e-19047343c91b" providerId="ADAL" clId="{9EA9DC68-A500-4FD2-A249-8443B7F792C0}" dt="2025-06-17T07:00:16.458" v="79" actId="478"/>
          <ac:spMkLst>
            <pc:docMk/>
            <pc:sldMk cId="4198330804" sldId="1754"/>
            <ac:spMk id="5" creationId="{C40EA00F-665A-5132-7F14-06250640E21E}"/>
          </ac:spMkLst>
        </pc:spChg>
        <pc:spChg chg="mod">
          <ac:chgData name="Salinas Gaston, Iñigo" userId="96e063e6-dc66-4f37-8c7e-19047343c91b" providerId="ADAL" clId="{9EA9DC68-A500-4FD2-A249-8443B7F792C0}" dt="2025-06-17T12:09:13.556" v="364" actId="404"/>
          <ac:spMkLst>
            <pc:docMk/>
            <pc:sldMk cId="4198330804" sldId="1754"/>
            <ac:spMk id="6" creationId="{A7EEE243-DA99-E062-570A-0CB7DB274917}"/>
          </ac:spMkLst>
        </pc:spChg>
        <pc:spChg chg="del">
          <ac:chgData name="Salinas Gaston, Iñigo" userId="96e063e6-dc66-4f37-8c7e-19047343c91b" providerId="ADAL" clId="{9EA9DC68-A500-4FD2-A249-8443B7F792C0}" dt="2025-06-17T06:53:12.496" v="66" actId="478"/>
          <ac:spMkLst>
            <pc:docMk/>
            <pc:sldMk cId="4198330804" sldId="1754"/>
            <ac:spMk id="7" creationId="{BE206EAB-1B02-8A68-80B5-46AD37FE2060}"/>
          </ac:spMkLst>
        </pc:spChg>
        <pc:spChg chg="del">
          <ac:chgData name="Salinas Gaston, Iñigo" userId="96e063e6-dc66-4f37-8c7e-19047343c91b" providerId="ADAL" clId="{9EA9DC68-A500-4FD2-A249-8443B7F792C0}" dt="2025-06-17T06:53:11.464" v="65" actId="478"/>
          <ac:spMkLst>
            <pc:docMk/>
            <pc:sldMk cId="4198330804" sldId="1754"/>
            <ac:spMk id="20" creationId="{A207DCFE-2105-E31B-BDFB-3FBCDF0D2974}"/>
          </ac:spMkLst>
        </pc:spChg>
        <pc:picChg chg="add mod">
          <ac:chgData name="Salinas Gaston, Iñigo" userId="96e063e6-dc66-4f37-8c7e-19047343c91b" providerId="ADAL" clId="{9EA9DC68-A500-4FD2-A249-8443B7F792C0}" dt="2025-06-17T07:48:04.774" v="215" actId="1076"/>
          <ac:picMkLst>
            <pc:docMk/>
            <pc:sldMk cId="4198330804" sldId="1754"/>
            <ac:picMk id="3" creationId="{7B43C747-0F28-69EA-6EBE-BF03F8C2FAA0}"/>
          </ac:picMkLst>
        </pc:picChg>
      </pc:sldChg>
      <pc:sldChg chg="addSp delSp modSp mod">
        <pc:chgData name="Salinas Gaston, Iñigo" userId="96e063e6-dc66-4f37-8c7e-19047343c91b" providerId="ADAL" clId="{9EA9DC68-A500-4FD2-A249-8443B7F792C0}" dt="2025-06-17T12:12:08.411" v="380" actId="20577"/>
        <pc:sldMkLst>
          <pc:docMk/>
          <pc:sldMk cId="2970184376" sldId="1755"/>
        </pc:sldMkLst>
        <pc:spChg chg="add mod">
          <ac:chgData name="Salinas Gaston, Iñigo" userId="96e063e6-dc66-4f37-8c7e-19047343c91b" providerId="ADAL" clId="{9EA9DC68-A500-4FD2-A249-8443B7F792C0}" dt="2025-06-17T07:47:07.740" v="201" actId="6549"/>
          <ac:spMkLst>
            <pc:docMk/>
            <pc:sldMk cId="2970184376" sldId="1755"/>
            <ac:spMk id="2" creationId="{40B0D91A-B4B1-316A-74EE-7591C427EF6A}"/>
          </ac:spMkLst>
        </pc:spChg>
        <pc:spChg chg="mod">
          <ac:chgData name="Salinas Gaston, Iñigo" userId="96e063e6-dc66-4f37-8c7e-19047343c91b" providerId="ADAL" clId="{9EA9DC68-A500-4FD2-A249-8443B7F792C0}" dt="2025-06-17T12:12:08.411" v="380" actId="20577"/>
          <ac:spMkLst>
            <pc:docMk/>
            <pc:sldMk cId="2970184376" sldId="1755"/>
            <ac:spMk id="5" creationId="{C685865F-F263-1D70-DB97-F57C461C71D6}"/>
          </ac:spMkLst>
        </pc:spChg>
        <pc:spChg chg="del">
          <ac:chgData name="Salinas Gaston, Iñigo" userId="96e063e6-dc66-4f37-8c7e-19047343c91b" providerId="ADAL" clId="{9EA9DC68-A500-4FD2-A249-8443B7F792C0}" dt="2025-06-17T07:33:25.831" v="136" actId="478"/>
          <ac:spMkLst>
            <pc:docMk/>
            <pc:sldMk cId="2970184376" sldId="1755"/>
            <ac:spMk id="6" creationId="{B46A0B53-AA14-934B-D611-28AFC5D02724}"/>
          </ac:spMkLst>
        </pc:spChg>
      </pc:sldChg>
      <pc:sldChg chg="addSp delSp modSp mod">
        <pc:chgData name="Salinas Gaston, Iñigo" userId="96e063e6-dc66-4f37-8c7e-19047343c91b" providerId="ADAL" clId="{9EA9DC68-A500-4FD2-A249-8443B7F792C0}" dt="2025-06-17T12:09:23.081" v="368" actId="404"/>
        <pc:sldMkLst>
          <pc:docMk/>
          <pc:sldMk cId="1523645971" sldId="1756"/>
        </pc:sldMkLst>
        <pc:spChg chg="del">
          <ac:chgData name="Salinas Gaston, Iñigo" userId="96e063e6-dc66-4f37-8c7e-19047343c91b" providerId="ADAL" clId="{9EA9DC68-A500-4FD2-A249-8443B7F792C0}" dt="2025-06-17T07:00:04.598" v="77" actId="478"/>
          <ac:spMkLst>
            <pc:docMk/>
            <pc:sldMk cId="1523645971" sldId="1756"/>
            <ac:spMk id="5" creationId="{C40EA00F-665A-5132-7F14-06250640E21E}"/>
          </ac:spMkLst>
        </pc:spChg>
        <pc:spChg chg="del">
          <ac:chgData name="Salinas Gaston, Iñigo" userId="96e063e6-dc66-4f37-8c7e-19047343c91b" providerId="ADAL" clId="{9EA9DC68-A500-4FD2-A249-8443B7F792C0}" dt="2025-06-17T06:59:52.438" v="72" actId="478"/>
          <ac:spMkLst>
            <pc:docMk/>
            <pc:sldMk cId="1523645971" sldId="1756"/>
            <ac:spMk id="6" creationId="{A7EEE243-DA99-E062-570A-0CB7DB274917}"/>
          </ac:spMkLst>
        </pc:spChg>
        <pc:spChg chg="mod">
          <ac:chgData name="Salinas Gaston, Iñigo" userId="96e063e6-dc66-4f37-8c7e-19047343c91b" providerId="ADAL" clId="{9EA9DC68-A500-4FD2-A249-8443B7F792C0}" dt="2025-06-17T12:09:23.081" v="368" actId="404"/>
          <ac:spMkLst>
            <pc:docMk/>
            <pc:sldMk cId="1523645971" sldId="1756"/>
            <ac:spMk id="7" creationId="{BE206EAB-1B02-8A68-80B5-46AD37FE2060}"/>
          </ac:spMkLst>
        </pc:spChg>
        <pc:spChg chg="del">
          <ac:chgData name="Salinas Gaston, Iñigo" userId="96e063e6-dc66-4f37-8c7e-19047343c91b" providerId="ADAL" clId="{9EA9DC68-A500-4FD2-A249-8443B7F792C0}" dt="2025-06-17T06:59:53.499" v="73" actId="478"/>
          <ac:spMkLst>
            <pc:docMk/>
            <pc:sldMk cId="1523645971" sldId="1756"/>
            <ac:spMk id="20" creationId="{A207DCFE-2105-E31B-BDFB-3FBCDF0D2974}"/>
          </ac:spMkLst>
        </pc:spChg>
        <pc:picChg chg="add mod">
          <ac:chgData name="Salinas Gaston, Iñigo" userId="96e063e6-dc66-4f37-8c7e-19047343c91b" providerId="ADAL" clId="{9EA9DC68-A500-4FD2-A249-8443B7F792C0}" dt="2025-06-17T07:39:41.179" v="156" actId="1076"/>
          <ac:picMkLst>
            <pc:docMk/>
            <pc:sldMk cId="1523645971" sldId="1756"/>
            <ac:picMk id="3" creationId="{9442A7B2-E7C8-8953-C36D-79EF8EF9C431}"/>
          </ac:picMkLst>
        </pc:picChg>
      </pc:sldChg>
      <pc:sldChg chg="addSp delSp modSp mod">
        <pc:chgData name="Salinas Gaston, Iñigo" userId="96e063e6-dc66-4f37-8c7e-19047343c91b" providerId="ADAL" clId="{9EA9DC68-A500-4FD2-A249-8443B7F792C0}" dt="2025-06-17T09:28:25.019" v="351" actId="404"/>
        <pc:sldMkLst>
          <pc:docMk/>
          <pc:sldMk cId="1450347716" sldId="1757"/>
        </pc:sldMkLst>
        <pc:spChg chg="mod">
          <ac:chgData name="Salinas Gaston, Iñigo" userId="96e063e6-dc66-4f37-8c7e-19047343c91b" providerId="ADAL" clId="{9EA9DC68-A500-4FD2-A249-8443B7F792C0}" dt="2025-06-17T09:28:25.019" v="351" actId="404"/>
          <ac:spMkLst>
            <pc:docMk/>
            <pc:sldMk cId="1450347716" sldId="1757"/>
            <ac:spMk id="2" creationId="{A8ECED4B-2E60-2006-B985-29897C34FCB2}"/>
          </ac:spMkLst>
        </pc:spChg>
        <pc:spChg chg="del">
          <ac:chgData name="Salinas Gaston, Iñigo" userId="96e063e6-dc66-4f37-8c7e-19047343c91b" providerId="ADAL" clId="{9EA9DC68-A500-4FD2-A249-8443B7F792C0}" dt="2025-06-17T07:44:27.918" v="179" actId="478"/>
          <ac:spMkLst>
            <pc:docMk/>
            <pc:sldMk cId="1450347716" sldId="1757"/>
            <ac:spMk id="3" creationId="{27E37F68-7750-B6FD-FB32-60C1F371BC83}"/>
          </ac:spMkLst>
        </pc:spChg>
        <pc:spChg chg="add mod">
          <ac:chgData name="Salinas Gaston, Iñigo" userId="96e063e6-dc66-4f37-8c7e-19047343c91b" providerId="ADAL" clId="{9EA9DC68-A500-4FD2-A249-8443B7F792C0}" dt="2025-06-17T07:55:56.882" v="327" actId="20577"/>
          <ac:spMkLst>
            <pc:docMk/>
            <pc:sldMk cId="1450347716" sldId="1757"/>
            <ac:spMk id="5" creationId="{6D648EDD-EAF3-4D16-374D-23EC9503C3DC}"/>
          </ac:spMkLst>
        </pc:spChg>
      </pc:sldChg>
      <pc:sldChg chg="addSp delSp modSp mod">
        <pc:chgData name="Salinas Gaston, Iñigo" userId="96e063e6-dc66-4f37-8c7e-19047343c91b" providerId="ADAL" clId="{9EA9DC68-A500-4FD2-A249-8443B7F792C0}" dt="2025-06-17T09:28:32.349" v="353" actId="404"/>
        <pc:sldMkLst>
          <pc:docMk/>
          <pc:sldMk cId="1498568363" sldId="1758"/>
        </pc:sldMkLst>
        <pc:spChg chg="mod">
          <ac:chgData name="Salinas Gaston, Iñigo" userId="96e063e6-dc66-4f37-8c7e-19047343c91b" providerId="ADAL" clId="{9EA9DC68-A500-4FD2-A249-8443B7F792C0}" dt="2025-06-17T09:28:32.349" v="353" actId="404"/>
          <ac:spMkLst>
            <pc:docMk/>
            <pc:sldMk cId="1498568363" sldId="1758"/>
            <ac:spMk id="2" creationId="{76FF285F-21BE-4CF7-8471-F83A95F02589}"/>
          </ac:spMkLst>
        </pc:spChg>
        <pc:spChg chg="del">
          <ac:chgData name="Salinas Gaston, Iñigo" userId="96e063e6-dc66-4f37-8c7e-19047343c91b" providerId="ADAL" clId="{9EA9DC68-A500-4FD2-A249-8443B7F792C0}" dt="2025-06-17T07:44:35.084" v="183" actId="478"/>
          <ac:spMkLst>
            <pc:docMk/>
            <pc:sldMk cId="1498568363" sldId="1758"/>
            <ac:spMk id="3" creationId="{8BF1D483-4162-B533-5F44-9A0F338CC011}"/>
          </ac:spMkLst>
        </pc:spChg>
        <pc:spChg chg="add mod">
          <ac:chgData name="Salinas Gaston, Iñigo" userId="96e063e6-dc66-4f37-8c7e-19047343c91b" providerId="ADAL" clId="{9EA9DC68-A500-4FD2-A249-8443B7F792C0}" dt="2025-06-17T07:56:05.434" v="339" actId="20577"/>
          <ac:spMkLst>
            <pc:docMk/>
            <pc:sldMk cId="1498568363" sldId="1758"/>
            <ac:spMk id="5" creationId="{915C61E0-899C-8534-E10D-C94D18858E22}"/>
          </ac:spMkLst>
        </pc:spChg>
        <pc:picChg chg="mod">
          <ac:chgData name="Salinas Gaston, Iñigo" userId="96e063e6-dc66-4f37-8c7e-19047343c91b" providerId="ADAL" clId="{9EA9DC68-A500-4FD2-A249-8443B7F792C0}" dt="2025-06-17T07:06:22.366" v="81" actId="1076"/>
          <ac:picMkLst>
            <pc:docMk/>
            <pc:sldMk cId="1498568363" sldId="1758"/>
            <ac:picMk id="7" creationId="{E33412BF-AB4F-ACFA-DC3A-6A0CA7ED4BFE}"/>
          </ac:picMkLst>
        </pc:picChg>
      </pc:sldChg>
      <pc:sldChg chg="addSp delSp modSp mod">
        <pc:chgData name="Salinas Gaston, Iñigo" userId="96e063e6-dc66-4f37-8c7e-19047343c91b" providerId="ADAL" clId="{9EA9DC68-A500-4FD2-A249-8443B7F792C0}" dt="2025-06-17T12:08:53.526" v="360" actId="404"/>
        <pc:sldMkLst>
          <pc:docMk/>
          <pc:sldMk cId="1183033013" sldId="1759"/>
        </pc:sldMkLst>
        <pc:spChg chg="del">
          <ac:chgData name="Salinas Gaston, Iñigo" userId="96e063e6-dc66-4f37-8c7e-19047343c91b" providerId="ADAL" clId="{9EA9DC68-A500-4FD2-A249-8443B7F792C0}" dt="2025-06-17T07:00:10.878" v="78" actId="478"/>
          <ac:spMkLst>
            <pc:docMk/>
            <pc:sldMk cId="1183033013" sldId="1759"/>
            <ac:spMk id="5" creationId="{C40EA00F-665A-5132-7F14-06250640E21E}"/>
          </ac:spMkLst>
        </pc:spChg>
        <pc:spChg chg="del">
          <ac:chgData name="Salinas Gaston, Iñigo" userId="96e063e6-dc66-4f37-8c7e-19047343c91b" providerId="ADAL" clId="{9EA9DC68-A500-4FD2-A249-8443B7F792C0}" dt="2025-06-17T06:44:22.464" v="21" actId="478"/>
          <ac:spMkLst>
            <pc:docMk/>
            <pc:sldMk cId="1183033013" sldId="1759"/>
            <ac:spMk id="6" creationId="{A7EEE243-DA99-E062-570A-0CB7DB274917}"/>
          </ac:spMkLst>
        </pc:spChg>
        <pc:spChg chg="del">
          <ac:chgData name="Salinas Gaston, Iñigo" userId="96e063e6-dc66-4f37-8c7e-19047343c91b" providerId="ADAL" clId="{9EA9DC68-A500-4FD2-A249-8443B7F792C0}" dt="2025-06-17T06:44:21.445" v="20" actId="478"/>
          <ac:spMkLst>
            <pc:docMk/>
            <pc:sldMk cId="1183033013" sldId="1759"/>
            <ac:spMk id="7" creationId="{BE206EAB-1B02-8A68-80B5-46AD37FE2060}"/>
          </ac:spMkLst>
        </pc:spChg>
        <pc:spChg chg="mod">
          <ac:chgData name="Salinas Gaston, Iñigo" userId="96e063e6-dc66-4f37-8c7e-19047343c91b" providerId="ADAL" clId="{9EA9DC68-A500-4FD2-A249-8443B7F792C0}" dt="2025-06-17T12:08:53.526" v="360" actId="404"/>
          <ac:spMkLst>
            <pc:docMk/>
            <pc:sldMk cId="1183033013" sldId="1759"/>
            <ac:spMk id="20" creationId="{A207DCFE-2105-E31B-BDFB-3FBCDF0D2974}"/>
          </ac:spMkLst>
        </pc:spChg>
        <pc:picChg chg="add mod">
          <ac:chgData name="Salinas Gaston, Iñigo" userId="96e063e6-dc66-4f37-8c7e-19047343c91b" providerId="ADAL" clId="{9EA9DC68-A500-4FD2-A249-8443B7F792C0}" dt="2025-06-17T07:28:59.807" v="105" actId="1076"/>
          <ac:picMkLst>
            <pc:docMk/>
            <pc:sldMk cId="1183033013" sldId="1759"/>
            <ac:picMk id="3" creationId="{7A9CC086-9878-7269-7A8B-4BFBEF9BB19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F422E-D74D-46B9-AB01-15178AF3AA17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2A856-5844-46C3-8DB5-778B7F0BCBD3}" type="slidenum">
              <a:rPr lang="en-US" smtClean="0"/>
              <a:t>‹zk.›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27DB0-F6FF-4338-AD0C-60E32880752F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FAD16-93C4-4128-912C-A06D0861F20B}" type="slidenum">
              <a:rPr lang="en-US" smtClean="0"/>
              <a:t>‹zk.›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9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905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E79ECC99-0EF8-2E4B-8646-20B03CFB62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1645" y="6519463"/>
            <a:ext cx="5035624" cy="261611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bg1"/>
                </a:solidFill>
                <a:latin typeface="☞GALANO GROTESQUE ALT LIGHT" pitchFamily="2" charset="77"/>
              </a:defRPr>
            </a:lvl1pPr>
          </a:lstStyle>
          <a:p>
            <a:r>
              <a:rPr lang="es-ES" dirty="0"/>
              <a:t>TÍTULO DE LA PRESENTACIÓN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732E53F-946D-D241-BF3C-7DA874DCE5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2362" y="756921"/>
            <a:ext cx="9698567" cy="17954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0"/>
              </a:lnSpc>
              <a:buNone/>
              <a:defRPr sz="10000">
                <a:latin typeface="Sometimes Times" pitchFamily="2" charset="77"/>
              </a:defRPr>
            </a:lvl1pPr>
          </a:lstStyle>
          <a:p>
            <a:pPr lvl="0"/>
            <a:r>
              <a:rPr lang="es-ES" dirty="0"/>
              <a:t>TÍTULO DE CAPÍTULO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08F445BC-07D3-BD46-A27B-808B1E674A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2653" y="3299779"/>
            <a:ext cx="8574617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☞GALANO GROTESQUE ALT LIGHT" pitchFamily="2" charset="77"/>
              </a:defRPr>
            </a:lvl1pPr>
          </a:lstStyle>
          <a:p>
            <a:pPr lvl="0"/>
            <a:r>
              <a:rPr lang="es-ES" dirty="0"/>
              <a:t>BREVE DESCRIPCIÓN DE LO QUE NOS VAMOS A ENCONTRAR EN EL CAPÍTULO (EN MAYÚSCULAS)</a:t>
            </a:r>
          </a:p>
        </p:txBody>
      </p:sp>
    </p:spTree>
    <p:extLst>
      <p:ext uri="{BB962C8B-B14F-4D97-AF65-F5344CB8AC3E}">
        <p14:creationId xmlns:p14="http://schemas.microsoft.com/office/powerpoint/2010/main" val="365969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03566C2E-42CE-D84E-A3E7-3E347E99CC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1645" y="6519463"/>
            <a:ext cx="5035624" cy="261611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bg1"/>
                </a:solidFill>
                <a:latin typeface="☞GALANO GROTESQUE ALT LIGHT" pitchFamily="2" charset="77"/>
              </a:defRPr>
            </a:lvl1pPr>
          </a:lstStyle>
          <a:p>
            <a:r>
              <a:rPr lang="es-ES" dirty="0"/>
              <a:t>TÍTULO DE LA PRESENTACIÓN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D9B807-C571-A244-80D4-1C51E52E8C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4944" y="598432"/>
            <a:ext cx="10835216" cy="12456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500"/>
              </a:lnSpc>
              <a:buNone/>
              <a:defRPr sz="5400" b="0" i="0">
                <a:latin typeface="☞GALANO GROTESQUE ALT LIGHT" pitchFamily="2" charset="77"/>
              </a:defRPr>
            </a:lvl1pPr>
          </a:lstStyle>
          <a:p>
            <a:pPr lvl="0"/>
            <a:r>
              <a:rPr lang="es-ES" dirty="0"/>
              <a:t>SUBAPARTADO CAPÍTULO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C768C54-2B66-1740-9AF0-2A59B12BE6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1920" y="593977"/>
            <a:ext cx="6248400" cy="26161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0" i="0">
                <a:solidFill>
                  <a:srgbClr val="FF3A7C"/>
                </a:solidFill>
                <a:latin typeface="☞GALANO GROTESQUE ALT LIGHT" pitchFamily="2" charset="77"/>
              </a:defRPr>
            </a:lvl1pPr>
          </a:lstStyle>
          <a:p>
            <a:pPr lvl="0"/>
            <a:r>
              <a:rPr lang="es-ES" dirty="0"/>
              <a:t>TÍTULO DE CAPÍTULO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55F4074C-62A2-554D-8B3A-C2276FBE96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4942" y="2216916"/>
            <a:ext cx="10834793" cy="44297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>
                <a:latin typeface="☞GALANO GROTESQUE ALT LIGHT" pitchFamily="2" charset="77"/>
              </a:rPr>
              <a:t>→ Punto clave a destacar</a:t>
            </a:r>
          </a:p>
          <a:p>
            <a:pPr lvl="0"/>
            <a:endParaRPr lang="es-ES" dirty="0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D49ADB85-74AD-F94A-95FE-6F9EBE4209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941" y="2967402"/>
            <a:ext cx="4596979" cy="2778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☞GALANO GROTESQUE ALT MEDIUM" pitchFamily="2" charset="77"/>
              </a:defRPr>
            </a:lvl1pPr>
          </a:lstStyle>
          <a:p>
            <a:pPr lvl="0"/>
            <a:r>
              <a:rPr lang="es-ES" dirty="0"/>
              <a:t>Texto explicativo</a:t>
            </a:r>
          </a:p>
        </p:txBody>
      </p:sp>
      <p:sp>
        <p:nvSpPr>
          <p:cNvPr id="10" name="Marcador de SmartArt 9">
            <a:extLst>
              <a:ext uri="{FF2B5EF4-FFF2-40B4-BE49-F238E27FC236}">
                <a16:creationId xmlns:a16="http://schemas.microsoft.com/office/drawing/2014/main" id="{630D0BEA-9681-CE43-A11D-2035FC636A3F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5751646" y="2967039"/>
            <a:ext cx="5666076" cy="2778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☞GALANO GROTESQUE ALT LIGHT" pitchFamily="2" charset="77"/>
              </a:defRPr>
            </a:lvl1pPr>
          </a:lstStyle>
          <a:p>
            <a:r>
              <a:rPr lang="es-ES" dirty="0"/>
              <a:t>Insertar imagen dentro de cuadrado con bordes redondeados</a:t>
            </a:r>
          </a:p>
        </p:txBody>
      </p:sp>
    </p:spTree>
    <p:extLst>
      <p:ext uri="{BB962C8B-B14F-4D97-AF65-F5344CB8AC3E}">
        <p14:creationId xmlns:p14="http://schemas.microsoft.com/office/powerpoint/2010/main" val="1645148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79F1B6A1-E1BC-024E-8AB9-2E57AC2CBE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1645" y="6519463"/>
            <a:ext cx="5035624" cy="261611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bg1"/>
                </a:solidFill>
                <a:latin typeface="☞GALANO GROTESQUE ALT LIGHT" pitchFamily="2" charset="77"/>
              </a:defRPr>
            </a:lvl1pPr>
          </a:lstStyle>
          <a:p>
            <a:r>
              <a:rPr lang="es-ES" dirty="0"/>
              <a:t>TÍTULO DE LA PRESENTACIÓN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DAF656A6-485B-1740-8D62-A901B3D8A6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4944" y="598432"/>
            <a:ext cx="10835216" cy="12456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500"/>
              </a:lnSpc>
              <a:buNone/>
              <a:defRPr sz="5400" b="0" i="0">
                <a:latin typeface="☞GALANO GROTESQUE ALT LIGHT" pitchFamily="2" charset="77"/>
              </a:defRPr>
            </a:lvl1pPr>
          </a:lstStyle>
          <a:p>
            <a:pPr lvl="0"/>
            <a:r>
              <a:rPr lang="es-ES" dirty="0"/>
              <a:t>SUBAPARTADO CAPÍTULO</a:t>
            </a: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DAFF6DAC-A370-2144-86B5-F78A20C436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1920" y="593977"/>
            <a:ext cx="6248400" cy="26161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0" i="0">
                <a:solidFill>
                  <a:srgbClr val="FF3A7C"/>
                </a:solidFill>
                <a:latin typeface="☞GALANO GROTESQUE ALT LIGHT" pitchFamily="2" charset="77"/>
              </a:defRPr>
            </a:lvl1pPr>
          </a:lstStyle>
          <a:p>
            <a:pPr lvl="0"/>
            <a:r>
              <a:rPr lang="es-ES" dirty="0"/>
              <a:t>TÍTULO DE CAPÍTULO</a:t>
            </a:r>
          </a:p>
        </p:txBody>
      </p:sp>
      <p:sp>
        <p:nvSpPr>
          <p:cNvPr id="11" name="Marcador de texto 16">
            <a:extLst>
              <a:ext uri="{FF2B5EF4-FFF2-40B4-BE49-F238E27FC236}">
                <a16:creationId xmlns:a16="http://schemas.microsoft.com/office/drawing/2014/main" id="{BCC120C9-289E-694A-86EA-400EF24E09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941" y="2194560"/>
            <a:ext cx="5035624" cy="35509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☞GALANO GROTESQUE ALT MEDIUM" pitchFamily="2" charset="77"/>
              </a:defRPr>
            </a:lvl1pPr>
          </a:lstStyle>
          <a:p>
            <a:pPr lvl="0"/>
            <a:r>
              <a:rPr lang="es-ES" dirty="0"/>
              <a:t>Texto explicativo</a:t>
            </a:r>
          </a:p>
        </p:txBody>
      </p:sp>
      <p:sp>
        <p:nvSpPr>
          <p:cNvPr id="12" name="Marcador de texto 16">
            <a:extLst>
              <a:ext uri="{FF2B5EF4-FFF2-40B4-BE49-F238E27FC236}">
                <a16:creationId xmlns:a16="http://schemas.microsoft.com/office/drawing/2014/main" id="{0D7BB93A-F2D0-AB4E-9A0B-045751A5E6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6643" y="2194560"/>
            <a:ext cx="5035624" cy="35509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☞GALANO GROTESQUE ALT MEDIUM" pitchFamily="2" charset="77"/>
              </a:defRPr>
            </a:lvl1pPr>
          </a:lstStyle>
          <a:p>
            <a:pPr lvl="0"/>
            <a:r>
              <a:rPr lang="es-ES" dirty="0"/>
              <a:t>Texto explicativo</a:t>
            </a:r>
          </a:p>
        </p:txBody>
      </p:sp>
    </p:spTree>
    <p:extLst>
      <p:ext uri="{BB962C8B-B14F-4D97-AF65-F5344CB8AC3E}">
        <p14:creationId xmlns:p14="http://schemas.microsoft.com/office/powerpoint/2010/main" val="935208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4A188188-CF7A-5443-8D15-8CCF40EADD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1645" y="6519463"/>
            <a:ext cx="5035624" cy="261611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bg1"/>
                </a:solidFill>
                <a:latin typeface="☞GALANO GROTESQUE ALT LIGHT" pitchFamily="2" charset="77"/>
              </a:defRPr>
            </a:lvl1pPr>
          </a:lstStyle>
          <a:p>
            <a:r>
              <a:rPr lang="es-ES" dirty="0"/>
              <a:t>TÍTULO DE LA PRESENTACIÓN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BB3EA407-C554-7441-BBBF-80F617945D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4944" y="598432"/>
            <a:ext cx="10835216" cy="12456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500"/>
              </a:lnSpc>
              <a:buNone/>
              <a:defRPr sz="5400" b="0" i="0">
                <a:latin typeface="☞GALANO GROTESQUE ALT LIGHT" pitchFamily="2" charset="77"/>
              </a:defRPr>
            </a:lvl1pPr>
          </a:lstStyle>
          <a:p>
            <a:pPr lvl="0"/>
            <a:r>
              <a:rPr lang="es-ES" dirty="0"/>
              <a:t>SUBAPARTADO CAPÍTULO</a:t>
            </a: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30AD8EB2-877D-D24A-9B2C-9C6569EA16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1920" y="593977"/>
            <a:ext cx="6248400" cy="26161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0" i="0">
                <a:solidFill>
                  <a:srgbClr val="FF3A7C"/>
                </a:solidFill>
                <a:latin typeface="☞GALANO GROTESQUE ALT LIGHT" pitchFamily="2" charset="77"/>
              </a:defRPr>
            </a:lvl1pPr>
          </a:lstStyle>
          <a:p>
            <a:pPr lvl="0"/>
            <a:r>
              <a:rPr lang="es-ES" dirty="0"/>
              <a:t>TÍTULO DE CAPÍTULO</a:t>
            </a:r>
          </a:p>
        </p:txBody>
      </p:sp>
      <p:sp>
        <p:nvSpPr>
          <p:cNvPr id="11" name="Marcador de texto 16">
            <a:extLst>
              <a:ext uri="{FF2B5EF4-FFF2-40B4-BE49-F238E27FC236}">
                <a16:creationId xmlns:a16="http://schemas.microsoft.com/office/drawing/2014/main" id="{82100273-BC49-C247-94F7-701B34D7B4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941" y="2194560"/>
            <a:ext cx="5035624" cy="35509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☞GALANO GROTESQUE ALT MEDIUM" pitchFamily="2" charset="77"/>
              </a:defRPr>
            </a:lvl1pPr>
          </a:lstStyle>
          <a:p>
            <a:pPr lvl="0"/>
            <a:r>
              <a:rPr lang="es-ES" dirty="0"/>
              <a:t>Texto explicativo</a:t>
            </a:r>
          </a:p>
        </p:txBody>
      </p:sp>
      <p:sp>
        <p:nvSpPr>
          <p:cNvPr id="7" name="Marcador de SmartArt 9">
            <a:extLst>
              <a:ext uri="{FF2B5EF4-FFF2-40B4-BE49-F238E27FC236}">
                <a16:creationId xmlns:a16="http://schemas.microsoft.com/office/drawing/2014/main" id="{87BDE0F6-4D6B-584C-BCA2-B4D72986667E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6382097" y="2194245"/>
            <a:ext cx="5035624" cy="35509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☞GALANO GROTESQUE ALT LIGHT" pitchFamily="2" charset="77"/>
              </a:defRPr>
            </a:lvl1pPr>
          </a:lstStyle>
          <a:p>
            <a:r>
              <a:rPr lang="es-ES" dirty="0"/>
              <a:t>Insertar imagen dentro de cuadrado con bordes redondeados</a:t>
            </a:r>
          </a:p>
        </p:txBody>
      </p:sp>
    </p:spTree>
    <p:extLst>
      <p:ext uri="{BB962C8B-B14F-4D97-AF65-F5344CB8AC3E}">
        <p14:creationId xmlns:p14="http://schemas.microsoft.com/office/powerpoint/2010/main" val="3419561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6005A5E1-0CFA-5145-9229-027FA6DFD0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1645" y="6519463"/>
            <a:ext cx="5035624" cy="261611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bg1"/>
                </a:solidFill>
                <a:latin typeface="☞GALANO GROTESQUE ALT LIGHT" pitchFamily="2" charset="77"/>
              </a:defRPr>
            </a:lvl1pPr>
          </a:lstStyle>
          <a:p>
            <a:r>
              <a:rPr lang="es-ES" dirty="0"/>
              <a:t>TÍTULO DE LA PRESENTACIÓN</a:t>
            </a:r>
          </a:p>
        </p:txBody>
      </p:sp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F95E56A4-1EF2-3440-9723-D9E97526FF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14640" y="600099"/>
            <a:ext cx="3535680" cy="26161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0" i="0">
                <a:solidFill>
                  <a:srgbClr val="FF3A7C"/>
                </a:solidFill>
                <a:latin typeface="☞GALANO GROTESQUE ALT LIGHT" pitchFamily="2" charset="77"/>
              </a:defRPr>
            </a:lvl1pPr>
          </a:lstStyle>
          <a:p>
            <a:pPr lvl="0"/>
            <a:r>
              <a:rPr lang="es-ES" dirty="0"/>
              <a:t>TÍTULO DE SUBAPARTADO</a:t>
            </a:r>
          </a:p>
        </p:txBody>
      </p:sp>
      <p:sp>
        <p:nvSpPr>
          <p:cNvPr id="9" name="Marcador de texto 4">
            <a:extLst>
              <a:ext uri="{FF2B5EF4-FFF2-40B4-BE49-F238E27FC236}">
                <a16:creationId xmlns:a16="http://schemas.microsoft.com/office/drawing/2014/main" id="{F0EAFB80-91BF-DD4E-B1AE-1FA76D0293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4941" y="600099"/>
            <a:ext cx="2915920" cy="26161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0" i="0">
                <a:solidFill>
                  <a:srgbClr val="FF3A7C"/>
                </a:solidFill>
                <a:latin typeface="☞GALANO GROTESQUE ALT MEDIUM" pitchFamily="2" charset="77"/>
              </a:defRPr>
            </a:lvl1pPr>
          </a:lstStyle>
          <a:p>
            <a:pPr lvl="0"/>
            <a:r>
              <a:rPr lang="es-ES" dirty="0"/>
              <a:t>TÍTULO DE CAPÍTULO</a:t>
            </a:r>
          </a:p>
        </p:txBody>
      </p:sp>
      <p:sp>
        <p:nvSpPr>
          <p:cNvPr id="10" name="Marcador de texto 16">
            <a:extLst>
              <a:ext uri="{FF2B5EF4-FFF2-40B4-BE49-F238E27FC236}">
                <a16:creationId xmlns:a16="http://schemas.microsoft.com/office/drawing/2014/main" id="{91289598-B2E6-9F4B-98E3-3E2C25EC27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941" y="2329732"/>
            <a:ext cx="5035624" cy="3415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☞GALANO GROTESQUE ALT MEDIUM" pitchFamily="2" charset="77"/>
              </a:defRPr>
            </a:lvl1pPr>
          </a:lstStyle>
          <a:p>
            <a:pPr lvl="0"/>
            <a:r>
              <a:rPr lang="es-ES" dirty="0"/>
              <a:t>Texto explicativo</a:t>
            </a:r>
          </a:p>
        </p:txBody>
      </p:sp>
      <p:sp>
        <p:nvSpPr>
          <p:cNvPr id="12" name="Marcador de texto 16">
            <a:extLst>
              <a:ext uri="{FF2B5EF4-FFF2-40B4-BE49-F238E27FC236}">
                <a16:creationId xmlns:a16="http://schemas.microsoft.com/office/drawing/2014/main" id="{21ED3FB2-2E3D-DA43-A43A-F29EC4602B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6643" y="2329732"/>
            <a:ext cx="5035624" cy="3415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☞GALANO GROTESQUE ALT MEDIUM" pitchFamily="2" charset="77"/>
              </a:defRPr>
            </a:lvl1pPr>
          </a:lstStyle>
          <a:p>
            <a:pPr lvl="0"/>
            <a:r>
              <a:rPr lang="es-ES" dirty="0"/>
              <a:t>Texto explicativo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8084F005-4D15-D245-8B72-35B09AEDAF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942" y="1499762"/>
            <a:ext cx="10834793" cy="44297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>
                <a:latin typeface="☞GALANO GROTESQUE ALT LIGHT" pitchFamily="2" charset="77"/>
              </a:rPr>
              <a:t>→ Punto clave a destacar</a:t>
            </a: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7607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4">
            <a:extLst>
              <a:ext uri="{FF2B5EF4-FFF2-40B4-BE49-F238E27FC236}">
                <a16:creationId xmlns:a16="http://schemas.microsoft.com/office/drawing/2014/main" id="{8F03450E-D3BE-E340-83F3-287C867853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0160" y="600099"/>
            <a:ext cx="3820160" cy="26161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0" i="0">
                <a:solidFill>
                  <a:srgbClr val="FF3A7C"/>
                </a:solidFill>
                <a:latin typeface="☞GALANO GROTESQUE ALT LIGHT" pitchFamily="2" charset="77"/>
              </a:defRPr>
            </a:lvl1pPr>
          </a:lstStyle>
          <a:p>
            <a:pPr lvl="0"/>
            <a:r>
              <a:rPr lang="es-ES" dirty="0"/>
              <a:t>TÍTULO DE SUBAPARTADO</a:t>
            </a:r>
          </a:p>
        </p:txBody>
      </p:sp>
      <p:sp>
        <p:nvSpPr>
          <p:cNvPr id="4" name="Marcador de texto 4">
            <a:extLst>
              <a:ext uri="{FF2B5EF4-FFF2-40B4-BE49-F238E27FC236}">
                <a16:creationId xmlns:a16="http://schemas.microsoft.com/office/drawing/2014/main" id="{5B9EA054-C3D2-E74A-B028-7F62E645C4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4941" y="600099"/>
            <a:ext cx="2915920" cy="26161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0" i="0">
                <a:solidFill>
                  <a:srgbClr val="FF3A7C"/>
                </a:solidFill>
                <a:latin typeface="☞GALANO GROTESQUE ALT MEDIUM" pitchFamily="2" charset="77"/>
              </a:defRPr>
            </a:lvl1pPr>
          </a:lstStyle>
          <a:p>
            <a:pPr lvl="0"/>
            <a:r>
              <a:rPr lang="es-ES" dirty="0"/>
              <a:t>TÍTULO DE CAPÍTULO</a:t>
            </a:r>
          </a:p>
        </p:txBody>
      </p:sp>
      <p:sp>
        <p:nvSpPr>
          <p:cNvPr id="5" name="Marcador de texto 12">
            <a:extLst>
              <a:ext uri="{FF2B5EF4-FFF2-40B4-BE49-F238E27FC236}">
                <a16:creationId xmlns:a16="http://schemas.microsoft.com/office/drawing/2014/main" id="{59E5D790-5F10-0244-9F7F-19782B03E2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942" y="1499762"/>
            <a:ext cx="10834793" cy="44297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>
                <a:latin typeface="☞GALANO GROTESQUE ALT LIGHT" pitchFamily="2" charset="77"/>
              </a:rPr>
              <a:t>→ Punto clave a destacar</a:t>
            </a:r>
          </a:p>
          <a:p>
            <a:pPr lvl="0"/>
            <a:endParaRPr lang="es-ES" dirty="0"/>
          </a:p>
        </p:txBody>
      </p:sp>
      <p:sp>
        <p:nvSpPr>
          <p:cNvPr id="7" name="Marcador de SmartArt 9">
            <a:extLst>
              <a:ext uri="{FF2B5EF4-FFF2-40B4-BE49-F238E27FC236}">
                <a16:creationId xmlns:a16="http://schemas.microsoft.com/office/drawing/2014/main" id="{3D397DFE-3B00-7344-8C41-701F38E2D5E9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635422" y="2468881"/>
            <a:ext cx="10812780" cy="3466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☞GALANO GROTESQUE ALT LIGHT" pitchFamily="2" charset="77"/>
              </a:defRPr>
            </a:lvl1pPr>
          </a:lstStyle>
          <a:p>
            <a:r>
              <a:rPr lang="es-ES" dirty="0"/>
              <a:t>Insertar imagen dentro de cuadrado con bordes redondeados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0EC6E4A-87C1-A342-ADFE-9D58E2D70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1645" y="6519463"/>
            <a:ext cx="5035624" cy="261611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bg1"/>
                </a:solidFill>
                <a:latin typeface="☞GALANO GROTESQUE ALT LIGHT" pitchFamily="2" charset="77"/>
              </a:defRPr>
            </a:lvl1pPr>
          </a:lstStyle>
          <a:p>
            <a:r>
              <a:rPr lang="es-ES" dirty="0"/>
              <a:t>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411709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4D1D337-35DE-466B-A967-EA325FBF61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929" y="406167"/>
            <a:ext cx="965432" cy="96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72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86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932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81725" y="1304925"/>
            <a:ext cx="4000500" cy="40005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</p:spTree>
    <p:extLst>
      <p:ext uri="{BB962C8B-B14F-4D97-AF65-F5344CB8AC3E}">
        <p14:creationId xmlns:p14="http://schemas.microsoft.com/office/powerpoint/2010/main" val="1102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001359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4DE3335-C8C2-E61F-6E70-406280ECE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929" y="406167"/>
            <a:ext cx="965432" cy="96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61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 hasCustomPrompt="1"/>
          </p:nvPr>
        </p:nvSpPr>
        <p:spPr>
          <a:xfrm>
            <a:off x="1972573" y="2235328"/>
            <a:ext cx="2314575" cy="2312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11" hasCustomPrompt="1"/>
          </p:nvPr>
        </p:nvSpPr>
        <p:spPr>
          <a:xfrm>
            <a:off x="5010409" y="2235328"/>
            <a:ext cx="2314575" cy="2312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2" hasCustomPrompt="1"/>
          </p:nvPr>
        </p:nvSpPr>
        <p:spPr>
          <a:xfrm>
            <a:off x="7936074" y="2235328"/>
            <a:ext cx="2314575" cy="2312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12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9CACE90A-8013-4C5B-BDD7-10498CF69154}"/>
              </a:ext>
            </a:extLst>
          </p:cNvPr>
          <p:cNvSpPr>
            <a:spLocks noGrp="1"/>
          </p:cNvSpPr>
          <p:nvPr>
            <p:ph type="pic" sz="quarter" idx="245" hasCustomPrompt="1"/>
          </p:nvPr>
        </p:nvSpPr>
        <p:spPr>
          <a:xfrm>
            <a:off x="5573919" y="1459683"/>
            <a:ext cx="6137112" cy="4240165"/>
          </a:xfrm>
          <a:custGeom>
            <a:avLst/>
            <a:gdLst>
              <a:gd name="connsiteX0" fmla="*/ 0 w 6202018"/>
              <a:gd name="connsiteY0" fmla="*/ 0 h 4397408"/>
              <a:gd name="connsiteX1" fmla="*/ 6202018 w 6202018"/>
              <a:gd name="connsiteY1" fmla="*/ 0 h 4397408"/>
              <a:gd name="connsiteX2" fmla="*/ 6202018 w 6202018"/>
              <a:gd name="connsiteY2" fmla="*/ 4397408 h 4397408"/>
              <a:gd name="connsiteX3" fmla="*/ 0 w 6202018"/>
              <a:gd name="connsiteY3" fmla="*/ 4397408 h 439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2018" h="4397408">
                <a:moveTo>
                  <a:pt x="0" y="0"/>
                </a:moveTo>
                <a:lnTo>
                  <a:pt x="6202018" y="0"/>
                </a:lnTo>
                <a:lnTo>
                  <a:pt x="6202018" y="4397408"/>
                </a:lnTo>
                <a:lnTo>
                  <a:pt x="0" y="439740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FCF72D65-64B6-4949-9FEE-E8CDB51C57C0}"/>
              </a:ext>
            </a:extLst>
          </p:cNvPr>
          <p:cNvSpPr>
            <a:spLocks noGrp="1"/>
          </p:cNvSpPr>
          <p:nvPr>
            <p:ph type="pic" sz="quarter" idx="244" hasCustomPrompt="1"/>
          </p:nvPr>
        </p:nvSpPr>
        <p:spPr>
          <a:xfrm>
            <a:off x="606563" y="3742463"/>
            <a:ext cx="2316922" cy="1957387"/>
          </a:xfrm>
          <a:custGeom>
            <a:avLst/>
            <a:gdLst>
              <a:gd name="connsiteX0" fmla="*/ 0 w 2316922"/>
              <a:gd name="connsiteY0" fmla="*/ 0 h 1957387"/>
              <a:gd name="connsiteX1" fmla="*/ 2316922 w 2316922"/>
              <a:gd name="connsiteY1" fmla="*/ 0 h 1957387"/>
              <a:gd name="connsiteX2" fmla="*/ 2316922 w 2316922"/>
              <a:gd name="connsiteY2" fmla="*/ 1957387 h 1957387"/>
              <a:gd name="connsiteX3" fmla="*/ 0 w 2316922"/>
              <a:gd name="connsiteY3" fmla="*/ 1957387 h 19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6922" h="1957387">
                <a:moveTo>
                  <a:pt x="0" y="0"/>
                </a:moveTo>
                <a:lnTo>
                  <a:pt x="2316922" y="0"/>
                </a:lnTo>
                <a:lnTo>
                  <a:pt x="2316922" y="1957387"/>
                </a:lnTo>
                <a:lnTo>
                  <a:pt x="0" y="195738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96ADD230-78C3-41AB-B086-9493439283A1}"/>
              </a:ext>
            </a:extLst>
          </p:cNvPr>
          <p:cNvSpPr>
            <a:spLocks noGrp="1"/>
          </p:cNvSpPr>
          <p:nvPr>
            <p:ph type="pic" sz="quarter" idx="243" hasCustomPrompt="1"/>
          </p:nvPr>
        </p:nvSpPr>
        <p:spPr>
          <a:xfrm>
            <a:off x="2989745" y="3742462"/>
            <a:ext cx="2517914" cy="1957387"/>
          </a:xfrm>
          <a:custGeom>
            <a:avLst/>
            <a:gdLst>
              <a:gd name="connsiteX0" fmla="*/ 0 w 2517914"/>
              <a:gd name="connsiteY0" fmla="*/ 0 h 1957387"/>
              <a:gd name="connsiteX1" fmla="*/ 2517914 w 2517914"/>
              <a:gd name="connsiteY1" fmla="*/ 0 h 1957387"/>
              <a:gd name="connsiteX2" fmla="*/ 2517914 w 2517914"/>
              <a:gd name="connsiteY2" fmla="*/ 1957387 h 1957387"/>
              <a:gd name="connsiteX3" fmla="*/ 0 w 2517914"/>
              <a:gd name="connsiteY3" fmla="*/ 1957387 h 19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4" h="1957387">
                <a:moveTo>
                  <a:pt x="0" y="0"/>
                </a:moveTo>
                <a:lnTo>
                  <a:pt x="2517914" y="0"/>
                </a:lnTo>
                <a:lnTo>
                  <a:pt x="2517914" y="1957387"/>
                </a:lnTo>
                <a:lnTo>
                  <a:pt x="0" y="195738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image placeholder insert your picture, and “Send to back”</a:t>
            </a:r>
          </a:p>
        </p:txBody>
      </p:sp>
    </p:spTree>
    <p:extLst>
      <p:ext uri="{BB962C8B-B14F-4D97-AF65-F5344CB8AC3E}">
        <p14:creationId xmlns:p14="http://schemas.microsoft.com/office/powerpoint/2010/main" val="224497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pad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51502" y="108382"/>
            <a:ext cx="4946005" cy="6857107"/>
          </a:xfrm>
          <a:prstGeom prst="rect">
            <a:avLst/>
          </a:prstGeom>
        </p:spPr>
      </p:pic>
      <p:sp>
        <p:nvSpPr>
          <p:cNvPr id="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334125" y="1641647"/>
            <a:ext cx="5238749" cy="3911428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picture, and “Send to back”</a:t>
            </a:r>
          </a:p>
        </p:txBody>
      </p:sp>
    </p:spTree>
    <p:extLst>
      <p:ext uri="{BB962C8B-B14F-4D97-AF65-F5344CB8AC3E}">
        <p14:creationId xmlns:p14="http://schemas.microsoft.com/office/powerpoint/2010/main" val="338821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276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6C2F1AB-C295-C485-9E1C-F3456715847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457" y="6098372"/>
            <a:ext cx="4319025" cy="81991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BFABDD5-162F-3126-7E5F-88D0DA9C3CD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79" y="6098372"/>
            <a:ext cx="922699" cy="73731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10DA58F-4612-9FE3-E025-AB34C5254FB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245" y="6253369"/>
            <a:ext cx="2448212" cy="47194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FBC2A4E-9CEB-C1A7-6557-DB921DF52C2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368" y="365125"/>
            <a:ext cx="965432" cy="96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4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3" r:id="rId2"/>
    <p:sldLayoutId id="2147483666" r:id="rId3"/>
    <p:sldLayoutId id="2147483660" r:id="rId4"/>
    <p:sldLayoutId id="2147483650" r:id="rId5"/>
    <p:sldLayoutId id="2147483655" r:id="rId6"/>
    <p:sldLayoutId id="2147483659" r:id="rId7"/>
    <p:sldLayoutId id="2147483668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9B0D451-8A34-486D-9E2B-AB4EB51DE16F}"/>
              </a:ext>
            </a:extLst>
          </p:cNvPr>
          <p:cNvSpPr/>
          <p:nvPr userDrawn="1"/>
        </p:nvSpPr>
        <p:spPr>
          <a:xfrm>
            <a:off x="1403927" y="471055"/>
            <a:ext cx="9384147" cy="54586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120523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skadi.eus/informacion/proyecto-creadis-3/web01-a2kulind/e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ndersdc.be/e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euskadi.eus/observatorio-vasco-cultura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OOk9Rm--8Qg?feature=oembed" TargetMode="Externa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skadi.eus/contrast-iccs-e-innovacion/web01-a2kulind/e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districtsofcreativity.org/" TargetMode="External"/><Relationship Id="rId4" Type="http://schemas.openxmlformats.org/officeDocument/2006/relationships/hyperlink" Target="https://www.ksigune.eus/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skadi.eus/contenidos/informacion/ksi_argit_ksiak_euskadin/es_def/adjuntos/Las-ICCs-en-Euskadi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1156137" y="2395663"/>
            <a:ext cx="10951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spc="-3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RIS3</a:t>
            </a:r>
            <a:r>
              <a:rPr lang="es-ES" sz="4000" spc="-3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Euskadi Creativa: la evolución del sector cultural y creativo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3537" y="3719102"/>
            <a:ext cx="7360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Josean Urdangarin</a:t>
            </a:r>
          </a:p>
          <a:p>
            <a:pPr algn="ctr"/>
            <a:r>
              <a:rPr lang="es-ES" sz="2400" noProof="0" dirty="0"/>
              <a:t>Departamento de Cultura y Política Lingüística del Gobierno Vasco</a:t>
            </a:r>
          </a:p>
        </p:txBody>
      </p:sp>
      <p:sp>
        <p:nvSpPr>
          <p:cNvPr id="5" name="Round Single Corner Rectangle 4"/>
          <p:cNvSpPr/>
          <p:nvPr/>
        </p:nvSpPr>
        <p:spPr>
          <a:xfrm>
            <a:off x="299509" y="355600"/>
            <a:ext cx="371475" cy="6239933"/>
          </a:xfrm>
          <a:prstGeom prst="round1Rect">
            <a:avLst>
              <a:gd name="adj" fmla="val 0"/>
            </a:avLst>
          </a:prstGeom>
          <a:solidFill>
            <a:srgbClr val="F19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8D6665B8-1494-3E19-8BF3-10BF77DB7F4E}"/>
              </a:ext>
            </a:extLst>
          </p:cNvPr>
          <p:cNvSpPr/>
          <p:nvPr/>
        </p:nvSpPr>
        <p:spPr>
          <a:xfrm>
            <a:off x="9779267" y="5996435"/>
            <a:ext cx="2005161" cy="861565"/>
          </a:xfrm>
          <a:custGeom>
            <a:avLst/>
            <a:gdLst/>
            <a:ahLst/>
            <a:cxnLst/>
            <a:rect l="l" t="t" r="r" b="b"/>
            <a:pathLst>
              <a:path w="5644411" h="2061793">
                <a:moveTo>
                  <a:pt x="0" y="0"/>
                </a:moveTo>
                <a:lnTo>
                  <a:pt x="5644410" y="0"/>
                </a:lnTo>
                <a:lnTo>
                  <a:pt x="5644410" y="2061793"/>
                </a:lnTo>
                <a:lnTo>
                  <a:pt x="0" y="20617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999" b="-25145"/>
            </a:stretch>
          </a:blipFill>
        </p:spPr>
        <p:txBody>
          <a:bodyPr/>
          <a:lstStyle/>
          <a:p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134088056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71AF8-8615-B96A-3B40-1BD762F93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4CBADF2-1BD3-2D65-2392-F9FAEF1B0334}"/>
              </a:ext>
            </a:extLst>
          </p:cNvPr>
          <p:cNvSpPr txBox="1"/>
          <p:nvPr/>
        </p:nvSpPr>
        <p:spPr>
          <a:xfrm>
            <a:off x="314908" y="1289442"/>
            <a:ext cx="1219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a) Antecedentes</a:t>
            </a:r>
            <a:r>
              <a:rPr lang="es-ES" sz="28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s-ES" sz="28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y por qué </a:t>
            </a:r>
            <a:r>
              <a:rPr lang="es-E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un </a:t>
            </a:r>
            <a:r>
              <a:rPr lang="es-ES" sz="28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BDCC en Euskadi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5630336E-75C5-2EDF-5771-3507D3CE603B}"/>
              </a:ext>
            </a:extLst>
          </p:cNvPr>
          <p:cNvSpPr/>
          <p:nvPr/>
        </p:nvSpPr>
        <p:spPr>
          <a:xfrm>
            <a:off x="9779267" y="5996435"/>
            <a:ext cx="2005161" cy="861565"/>
          </a:xfrm>
          <a:custGeom>
            <a:avLst/>
            <a:gdLst/>
            <a:ahLst/>
            <a:cxnLst/>
            <a:rect l="l" t="t" r="r" b="b"/>
            <a:pathLst>
              <a:path w="5644411" h="2061793">
                <a:moveTo>
                  <a:pt x="0" y="0"/>
                </a:moveTo>
                <a:lnTo>
                  <a:pt x="5644410" y="0"/>
                </a:lnTo>
                <a:lnTo>
                  <a:pt x="5644410" y="2061793"/>
                </a:lnTo>
                <a:lnTo>
                  <a:pt x="0" y="20617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999" b="-25145"/>
            </a:stretch>
          </a:blipFill>
        </p:spPr>
        <p:txBody>
          <a:bodyPr/>
          <a:lstStyle/>
          <a:p>
            <a:endParaRPr lang="eu-ES"/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8FA7F073-77FF-01AB-CCE2-136A176A289F}"/>
              </a:ext>
            </a:extLst>
          </p:cNvPr>
          <p:cNvSpPr txBox="1"/>
          <p:nvPr/>
        </p:nvSpPr>
        <p:spPr>
          <a:xfrm>
            <a:off x="440743" y="2274838"/>
            <a:ext cx="108574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3"/>
              </a:rPr>
              <a:t>CREADIS3</a:t>
            </a:r>
            <a:r>
              <a:rPr lang="es-E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(2017-2021): </a:t>
            </a:r>
            <a:r>
              <a:rPr lang="es-E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proyecto </a:t>
            </a:r>
            <a:r>
              <a:rPr lang="es-ES" sz="24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Interreg</a:t>
            </a:r>
            <a:r>
              <a:rPr lang="es-E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s-ES" sz="24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Europe</a:t>
            </a:r>
            <a:r>
              <a:rPr lang="es-E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 aborda la cuestión de la innovación como motor del desarrollo territorial a través de formas de innovación no tecnológicas.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ES" sz="2400" b="1" kern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Incorporación de </a:t>
            </a:r>
            <a:r>
              <a:rPr lang="es-E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Euskadi Creativa como territorio de oportunidad</a:t>
            </a:r>
            <a:r>
              <a:rPr lang="es-E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en el Plan de Ciencia, tecnología e innovación PCTI 2020-2030.</a:t>
            </a:r>
            <a:endParaRPr lang="es-ES" sz="24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5267F0E8-8235-4A9A-E68E-8002FFB3EB21}"/>
              </a:ext>
            </a:extLst>
          </p:cNvPr>
          <p:cNvSpPr txBox="1"/>
          <p:nvPr/>
        </p:nvSpPr>
        <p:spPr>
          <a:xfrm>
            <a:off x="256185" y="239557"/>
            <a:ext cx="804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kern="0" noProof="0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19E4B"/>
                </a:highlight>
                <a:latin typeface="+mj-lt"/>
              </a:rPr>
              <a:t>BDCC</a:t>
            </a:r>
            <a:r>
              <a:rPr lang="es-ES" sz="28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19E4B"/>
                </a:highlight>
                <a:latin typeface="+mj-lt"/>
              </a:rPr>
              <a:t>: origen del Distrito Cultural y Creativo Vasco</a:t>
            </a:r>
          </a:p>
        </p:txBody>
      </p:sp>
    </p:spTree>
    <p:extLst>
      <p:ext uri="{BB962C8B-B14F-4D97-AF65-F5344CB8AC3E}">
        <p14:creationId xmlns:p14="http://schemas.microsoft.com/office/powerpoint/2010/main" val="84732273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F9AD5-D034-3046-D6B7-2D7043756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7A3DB095-464C-1F1F-1D56-BA06F0EC12AC}"/>
              </a:ext>
            </a:extLst>
          </p:cNvPr>
          <p:cNvSpPr txBox="1"/>
          <p:nvPr/>
        </p:nvSpPr>
        <p:spPr>
          <a:xfrm>
            <a:off x="327172" y="1282849"/>
            <a:ext cx="1219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b) Antecedentes y</a:t>
            </a:r>
            <a:r>
              <a:rPr lang="es-ES" sz="28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s-ES" sz="28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por qué</a:t>
            </a:r>
            <a:r>
              <a:rPr lang="es-ES" sz="28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s-E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un </a:t>
            </a:r>
            <a:r>
              <a:rPr lang="es-ES" sz="28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BDCC en Euskadi</a:t>
            </a:r>
            <a:r>
              <a:rPr lang="es-E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- </a:t>
            </a:r>
            <a:r>
              <a:rPr lang="es-ES" sz="28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RETOS</a:t>
            </a:r>
            <a:endParaRPr lang="es-ES" sz="2800" b="1" kern="0" noProof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2B7562E-57CA-244F-17E7-D7D949E6E92D}"/>
              </a:ext>
            </a:extLst>
          </p:cNvPr>
          <p:cNvSpPr/>
          <p:nvPr/>
        </p:nvSpPr>
        <p:spPr>
          <a:xfrm>
            <a:off x="9779267" y="5996435"/>
            <a:ext cx="2005161" cy="861565"/>
          </a:xfrm>
          <a:custGeom>
            <a:avLst/>
            <a:gdLst/>
            <a:ahLst/>
            <a:cxnLst/>
            <a:rect l="l" t="t" r="r" b="b"/>
            <a:pathLst>
              <a:path w="5644411" h="2061793">
                <a:moveTo>
                  <a:pt x="0" y="0"/>
                </a:moveTo>
                <a:lnTo>
                  <a:pt x="5644410" y="0"/>
                </a:lnTo>
                <a:lnTo>
                  <a:pt x="5644410" y="2061793"/>
                </a:lnTo>
                <a:lnTo>
                  <a:pt x="0" y="20617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999" b="-25145"/>
            </a:stretch>
          </a:blipFill>
        </p:spPr>
        <p:txBody>
          <a:bodyPr/>
          <a:lstStyle/>
          <a:p>
            <a:endParaRPr lang="eu-ES"/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70042E2A-C736-791B-F8DA-FE6977FF7357}"/>
              </a:ext>
            </a:extLst>
          </p:cNvPr>
          <p:cNvSpPr txBox="1"/>
          <p:nvPr/>
        </p:nvSpPr>
        <p:spPr>
          <a:xfrm>
            <a:off x="352339" y="2104195"/>
            <a:ext cx="108574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Sector cohesionado</a:t>
            </a:r>
            <a:r>
              <a:rPr lang="es-E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 Conseguir esa identidad de sector cohesionado por parte de los muy diferentes agentes que la componen, culturales y creativas.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s-ES" sz="2400" kern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Sector competitivo</a:t>
            </a:r>
            <a:r>
              <a:rPr lang="es-E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 Promocionar la profesionalización en su gestión y otras formas de trabajo en cooperación, que permitan a esos profesionales y </a:t>
            </a:r>
            <a:r>
              <a:rPr lang="es-ES" sz="24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micropymes</a:t>
            </a:r>
            <a:r>
              <a:rPr lang="es-E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acometer proyectos/mercados, de mayor envergadura.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s-ES" sz="2400" kern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Sector innovador</a:t>
            </a:r>
            <a:r>
              <a:rPr lang="es-E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: Definir claramente que es la I+D+i en el sector cultural y creativo, con criterios empresariales y consensuados a nivel internacional, con indicadores y estadísticas correspondientes.</a:t>
            </a:r>
            <a:endParaRPr lang="es-ES" sz="24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" name="TextBox 19">
            <a:extLst>
              <a:ext uri="{FF2B5EF4-FFF2-40B4-BE49-F238E27FC236}">
                <a16:creationId xmlns:a16="http://schemas.microsoft.com/office/drawing/2014/main" id="{2B1D5DD8-592C-0A7A-8B68-35B4C6E56143}"/>
              </a:ext>
            </a:extLst>
          </p:cNvPr>
          <p:cNvSpPr txBox="1"/>
          <p:nvPr/>
        </p:nvSpPr>
        <p:spPr>
          <a:xfrm>
            <a:off x="256185" y="239557"/>
            <a:ext cx="804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kern="0" noProof="0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19E4B"/>
                </a:highlight>
                <a:latin typeface="+mj-lt"/>
              </a:rPr>
              <a:t>BDCC</a:t>
            </a:r>
            <a:r>
              <a:rPr lang="es-ES" sz="28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19E4B"/>
                </a:highlight>
                <a:latin typeface="+mj-lt"/>
              </a:rPr>
              <a:t>: origen del Distrito Cultural y Creativo Vasco</a:t>
            </a:r>
          </a:p>
        </p:txBody>
      </p:sp>
    </p:spTree>
    <p:extLst>
      <p:ext uri="{BB962C8B-B14F-4D97-AF65-F5344CB8AC3E}">
        <p14:creationId xmlns:p14="http://schemas.microsoft.com/office/powerpoint/2010/main" val="51665741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2E12A-4343-676B-4A4C-C8029FEBE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9570BDFF-CE33-E976-3A2E-130EE40A4437}"/>
              </a:ext>
            </a:extLst>
          </p:cNvPr>
          <p:cNvSpPr/>
          <p:nvPr/>
        </p:nvSpPr>
        <p:spPr>
          <a:xfrm>
            <a:off x="9779267" y="5996435"/>
            <a:ext cx="2005161" cy="861565"/>
          </a:xfrm>
          <a:custGeom>
            <a:avLst/>
            <a:gdLst/>
            <a:ahLst/>
            <a:cxnLst/>
            <a:rect l="l" t="t" r="r" b="b"/>
            <a:pathLst>
              <a:path w="5644411" h="2061793">
                <a:moveTo>
                  <a:pt x="0" y="0"/>
                </a:moveTo>
                <a:lnTo>
                  <a:pt x="5644410" y="0"/>
                </a:lnTo>
                <a:lnTo>
                  <a:pt x="5644410" y="2061793"/>
                </a:lnTo>
                <a:lnTo>
                  <a:pt x="0" y="20617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999" b="-25145"/>
            </a:stretch>
          </a:blipFill>
        </p:spPr>
        <p:txBody>
          <a:bodyPr/>
          <a:lstStyle/>
          <a:p>
            <a:endParaRPr lang="eu-ES"/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C685865F-F263-1D70-DB97-F57C461C71D6}"/>
              </a:ext>
            </a:extLst>
          </p:cNvPr>
          <p:cNvSpPr txBox="1"/>
          <p:nvPr/>
        </p:nvSpPr>
        <p:spPr>
          <a:xfrm>
            <a:off x="298130" y="1327024"/>
            <a:ext cx="1219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</a:t>
            </a:r>
            <a:r>
              <a:rPr lang="es-ES" sz="28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) Antecedentes y</a:t>
            </a:r>
            <a:r>
              <a:rPr lang="es-ES" sz="28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por qué </a:t>
            </a:r>
            <a:r>
              <a:rPr lang="es-E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un </a:t>
            </a:r>
            <a:r>
              <a:rPr lang="es-ES" sz="28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BDCC en Euskadi</a:t>
            </a:r>
            <a:r>
              <a:rPr lang="es-E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- </a:t>
            </a:r>
            <a:r>
              <a:rPr lang="es-ES" sz="28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DATOS</a:t>
            </a:r>
            <a:endParaRPr lang="es-ES" sz="2800" b="1" kern="0" noProof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8" name="Irudia 7" descr="Hau duen irudia testua, pantaila-argazkia, Bataiarri, lerroa&#10;&#10;Azalpena automatikoki sortu da">
            <a:extLst>
              <a:ext uri="{FF2B5EF4-FFF2-40B4-BE49-F238E27FC236}">
                <a16:creationId xmlns:a16="http://schemas.microsoft.com/office/drawing/2014/main" id="{2E3CB77E-1995-426B-45A4-E898CA505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22" y="2247874"/>
            <a:ext cx="9997142" cy="2953300"/>
          </a:xfrm>
          <a:prstGeom prst="rect">
            <a:avLst/>
          </a:prstGeom>
        </p:spPr>
      </p:pic>
      <p:sp>
        <p:nvSpPr>
          <p:cNvPr id="2" name="TextBox 19">
            <a:extLst>
              <a:ext uri="{FF2B5EF4-FFF2-40B4-BE49-F238E27FC236}">
                <a16:creationId xmlns:a16="http://schemas.microsoft.com/office/drawing/2014/main" id="{A2D43B79-C0DB-DDAE-3269-7A39604AB6C6}"/>
              </a:ext>
            </a:extLst>
          </p:cNvPr>
          <p:cNvSpPr txBox="1"/>
          <p:nvPr/>
        </p:nvSpPr>
        <p:spPr>
          <a:xfrm>
            <a:off x="256185" y="239557"/>
            <a:ext cx="804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kern="0" noProof="0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19E4B"/>
                </a:highlight>
                <a:latin typeface="+mj-lt"/>
              </a:rPr>
              <a:t>BDCC</a:t>
            </a:r>
            <a:r>
              <a:rPr lang="es-ES" sz="28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19E4B"/>
                </a:highlight>
                <a:latin typeface="+mj-lt"/>
              </a:rPr>
              <a:t>: origen del Distrito Cultural y Creativo Vasco</a:t>
            </a:r>
          </a:p>
        </p:txBody>
      </p:sp>
    </p:spTree>
    <p:extLst>
      <p:ext uri="{BB962C8B-B14F-4D97-AF65-F5344CB8AC3E}">
        <p14:creationId xmlns:p14="http://schemas.microsoft.com/office/powerpoint/2010/main" val="104323488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2E12A-4343-676B-4A4C-C8029FEBE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9570BDFF-CE33-E976-3A2E-130EE40A4437}"/>
              </a:ext>
            </a:extLst>
          </p:cNvPr>
          <p:cNvSpPr/>
          <p:nvPr/>
        </p:nvSpPr>
        <p:spPr>
          <a:xfrm>
            <a:off x="9779267" y="5996435"/>
            <a:ext cx="2005161" cy="861565"/>
          </a:xfrm>
          <a:custGeom>
            <a:avLst/>
            <a:gdLst/>
            <a:ahLst/>
            <a:cxnLst/>
            <a:rect l="l" t="t" r="r" b="b"/>
            <a:pathLst>
              <a:path w="5644411" h="2061793">
                <a:moveTo>
                  <a:pt x="0" y="0"/>
                </a:moveTo>
                <a:lnTo>
                  <a:pt x="5644410" y="0"/>
                </a:lnTo>
                <a:lnTo>
                  <a:pt x="5644410" y="2061793"/>
                </a:lnTo>
                <a:lnTo>
                  <a:pt x="0" y="20617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999" b="-25145"/>
            </a:stretch>
          </a:blipFill>
        </p:spPr>
        <p:txBody>
          <a:bodyPr/>
          <a:lstStyle/>
          <a:p>
            <a:endParaRPr lang="eu-ES"/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C685865F-F263-1D70-DB97-F57C461C71D6}"/>
              </a:ext>
            </a:extLst>
          </p:cNvPr>
          <p:cNvSpPr txBox="1"/>
          <p:nvPr/>
        </p:nvSpPr>
        <p:spPr>
          <a:xfrm>
            <a:off x="343950" y="1312164"/>
            <a:ext cx="1219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c) Antecedentes y</a:t>
            </a:r>
            <a:r>
              <a:rPr lang="es-ES" sz="28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por qué </a:t>
            </a:r>
            <a:r>
              <a:rPr lang="es-E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un </a:t>
            </a:r>
            <a:r>
              <a:rPr lang="es-ES" sz="28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BDCC en Euskadi</a:t>
            </a:r>
            <a:r>
              <a:rPr lang="es-E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- </a:t>
            </a:r>
            <a:r>
              <a:rPr lang="es-ES" sz="28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DATOS</a:t>
            </a:r>
            <a:endParaRPr lang="es-ES" sz="2800" b="1" kern="0" noProof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7" name="Irudia 6">
            <a:extLst>
              <a:ext uri="{FF2B5EF4-FFF2-40B4-BE49-F238E27FC236}">
                <a16:creationId xmlns:a16="http://schemas.microsoft.com/office/drawing/2014/main" id="{F56E7438-5117-FBF2-2FE0-5D638628A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133" y="2289170"/>
            <a:ext cx="5791733" cy="3047236"/>
          </a:xfrm>
          <a:prstGeom prst="rect">
            <a:avLst/>
          </a:prstGeom>
        </p:spPr>
      </p:pic>
      <p:sp>
        <p:nvSpPr>
          <p:cNvPr id="2" name="TextBox 19">
            <a:extLst>
              <a:ext uri="{FF2B5EF4-FFF2-40B4-BE49-F238E27FC236}">
                <a16:creationId xmlns:a16="http://schemas.microsoft.com/office/drawing/2014/main" id="{40B0D91A-B4B1-316A-74EE-7591C427EF6A}"/>
              </a:ext>
            </a:extLst>
          </p:cNvPr>
          <p:cNvSpPr txBox="1"/>
          <p:nvPr/>
        </p:nvSpPr>
        <p:spPr>
          <a:xfrm>
            <a:off x="256185" y="239557"/>
            <a:ext cx="804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kern="0" noProof="0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19E4B"/>
                </a:highlight>
                <a:latin typeface="+mj-lt"/>
              </a:rPr>
              <a:t>BDCC</a:t>
            </a:r>
            <a:r>
              <a:rPr lang="es-ES" sz="28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19E4B"/>
                </a:highlight>
                <a:latin typeface="+mj-lt"/>
              </a:rPr>
              <a:t>: origen del Distrito Cultural y Creativo Vasco</a:t>
            </a:r>
          </a:p>
        </p:txBody>
      </p:sp>
    </p:spTree>
    <p:extLst>
      <p:ext uri="{BB962C8B-B14F-4D97-AF65-F5344CB8AC3E}">
        <p14:creationId xmlns:p14="http://schemas.microsoft.com/office/powerpoint/2010/main" val="297018437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54033-E2AA-8EB0-2421-6025AACA8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E754764B-9655-C9C8-FCC4-01B048BB91B6}"/>
              </a:ext>
            </a:extLst>
          </p:cNvPr>
          <p:cNvSpPr/>
          <p:nvPr/>
        </p:nvSpPr>
        <p:spPr>
          <a:xfrm>
            <a:off x="9779267" y="5996435"/>
            <a:ext cx="2005161" cy="861565"/>
          </a:xfrm>
          <a:custGeom>
            <a:avLst/>
            <a:gdLst/>
            <a:ahLst/>
            <a:cxnLst/>
            <a:rect l="l" t="t" r="r" b="b"/>
            <a:pathLst>
              <a:path w="5644411" h="2061793">
                <a:moveTo>
                  <a:pt x="0" y="0"/>
                </a:moveTo>
                <a:lnTo>
                  <a:pt x="5644410" y="0"/>
                </a:lnTo>
                <a:lnTo>
                  <a:pt x="5644410" y="2061793"/>
                </a:lnTo>
                <a:lnTo>
                  <a:pt x="0" y="20617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999" b="-25145"/>
            </a:stretch>
          </a:blipFill>
        </p:spPr>
        <p:txBody>
          <a:bodyPr/>
          <a:lstStyle/>
          <a:p>
            <a:endParaRPr lang="eu-ES"/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321103E2-D21C-690B-31F2-9A0D451DDACE}"/>
              </a:ext>
            </a:extLst>
          </p:cNvPr>
          <p:cNvSpPr txBox="1"/>
          <p:nvPr/>
        </p:nvSpPr>
        <p:spPr>
          <a:xfrm>
            <a:off x="316836" y="2146294"/>
            <a:ext cx="112431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Elaboración de un </a:t>
            </a:r>
            <a:r>
              <a:rPr lang="es-E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diagnóstico </a:t>
            </a:r>
            <a:r>
              <a:rPr lang="es-E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compartido con los sectores y una propuesta de </a:t>
            </a:r>
            <a:r>
              <a:rPr lang="es-E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cartera de servicios del BDCC</a:t>
            </a:r>
            <a:r>
              <a:rPr lang="es-E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(2019-2020).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ES" sz="2400" kern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Selección del modelo </a:t>
            </a:r>
            <a:r>
              <a:rPr lang="es-E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de Distrito Cultural y Creativo más adecuado al caso vasco, y contraste en profundidad (2019-2020): distrito creativo de Flandes (</a:t>
            </a:r>
            <a:r>
              <a:rPr lang="es-ES" sz="24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3"/>
              </a:rPr>
              <a:t>Flanders</a:t>
            </a:r>
            <a:r>
              <a:rPr lang="es-E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3"/>
              </a:rPr>
              <a:t> DC</a:t>
            </a:r>
            <a:r>
              <a:rPr lang="es-E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ES" sz="2400" kern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Inclusión de </a:t>
            </a:r>
            <a:r>
              <a:rPr lang="es-ES" sz="24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perimetraje</a:t>
            </a:r>
            <a:r>
              <a:rPr lang="es-E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de las </a:t>
            </a:r>
            <a:r>
              <a:rPr lang="es-ES" sz="24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ICCs</a:t>
            </a:r>
            <a:r>
              <a:rPr lang="es-E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y </a:t>
            </a:r>
            <a:r>
              <a:rPr lang="es-E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una línea estadística de datos </a:t>
            </a:r>
            <a:r>
              <a:rPr lang="es-E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no sólo de industrias culturales, sino también de industrias creativas, a través del  </a:t>
            </a:r>
            <a:r>
              <a:rPr lang="es-E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4"/>
              </a:rPr>
              <a:t>Observatorio Vasco de la Cultura</a:t>
            </a:r>
            <a:r>
              <a:rPr lang="es-E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(2018-2020).</a:t>
            </a: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D25201FD-12D8-7A80-E597-5283929524A5}"/>
              </a:ext>
            </a:extLst>
          </p:cNvPr>
          <p:cNvSpPr txBox="1"/>
          <p:nvPr/>
        </p:nvSpPr>
        <p:spPr>
          <a:xfrm>
            <a:off x="316836" y="1295386"/>
            <a:ext cx="1219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</a:t>
            </a:r>
            <a:r>
              <a:rPr lang="es-ES" sz="28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) Antecedentes y</a:t>
            </a:r>
            <a:r>
              <a:rPr lang="es-ES" sz="28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por qué </a:t>
            </a:r>
            <a:r>
              <a:rPr lang="es-E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un </a:t>
            </a:r>
            <a:r>
              <a:rPr lang="es-ES" sz="28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BDCC en Euskadi</a:t>
            </a:r>
            <a:r>
              <a:rPr lang="es-E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- </a:t>
            </a:r>
            <a:r>
              <a:rPr lang="es-ES" sz="28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PROCESO</a:t>
            </a:r>
            <a:endParaRPr lang="es-ES" sz="2800" b="1" kern="0" noProof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" name="TextBox 19">
            <a:extLst>
              <a:ext uri="{FF2B5EF4-FFF2-40B4-BE49-F238E27FC236}">
                <a16:creationId xmlns:a16="http://schemas.microsoft.com/office/drawing/2014/main" id="{972EA4FF-0BE8-404F-5F03-B9D0B2212A3C}"/>
              </a:ext>
            </a:extLst>
          </p:cNvPr>
          <p:cNvSpPr txBox="1"/>
          <p:nvPr/>
        </p:nvSpPr>
        <p:spPr>
          <a:xfrm>
            <a:off x="256185" y="239557"/>
            <a:ext cx="804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kern="0" noProof="0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19E4B"/>
                </a:highlight>
                <a:latin typeface="+mj-lt"/>
              </a:rPr>
              <a:t>BDCC</a:t>
            </a:r>
            <a:r>
              <a:rPr lang="es-ES" sz="28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19E4B"/>
                </a:highlight>
                <a:latin typeface="+mj-lt"/>
              </a:rPr>
              <a:t>: origen del Distrito Cultural y Creativo Vasco</a:t>
            </a:r>
          </a:p>
        </p:txBody>
      </p:sp>
    </p:spTree>
    <p:extLst>
      <p:ext uri="{BB962C8B-B14F-4D97-AF65-F5344CB8AC3E}">
        <p14:creationId xmlns:p14="http://schemas.microsoft.com/office/powerpoint/2010/main" val="268598065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329F1-FAAC-56A9-F956-72A426111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9114A6AE-1F63-BBA6-B08C-77BCFA8C0970}"/>
              </a:ext>
            </a:extLst>
          </p:cNvPr>
          <p:cNvSpPr/>
          <p:nvPr/>
        </p:nvSpPr>
        <p:spPr>
          <a:xfrm>
            <a:off x="9779267" y="5996435"/>
            <a:ext cx="2005161" cy="861565"/>
          </a:xfrm>
          <a:custGeom>
            <a:avLst/>
            <a:gdLst/>
            <a:ahLst/>
            <a:cxnLst/>
            <a:rect l="l" t="t" r="r" b="b"/>
            <a:pathLst>
              <a:path w="5644411" h="2061793">
                <a:moveTo>
                  <a:pt x="0" y="0"/>
                </a:moveTo>
                <a:lnTo>
                  <a:pt x="5644410" y="0"/>
                </a:lnTo>
                <a:lnTo>
                  <a:pt x="5644410" y="2061793"/>
                </a:lnTo>
                <a:lnTo>
                  <a:pt x="0" y="20617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999" b="-25145"/>
            </a:stretch>
          </a:blipFill>
        </p:spPr>
        <p:txBody>
          <a:bodyPr/>
          <a:lstStyle/>
          <a:p>
            <a:endParaRPr lang="eu-ES"/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BE206EAB-1B02-8A68-80B5-46AD37FE2060}"/>
              </a:ext>
            </a:extLst>
          </p:cNvPr>
          <p:cNvSpPr txBox="1"/>
          <p:nvPr/>
        </p:nvSpPr>
        <p:spPr>
          <a:xfrm>
            <a:off x="398055" y="479371"/>
            <a:ext cx="7856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EB1567"/>
                </a:highlight>
                <a:latin typeface="+mj-lt"/>
              </a:rPr>
              <a:t>3) </a:t>
            </a:r>
            <a:r>
              <a:rPr lang="es-ES" sz="2800" b="1" kern="0" noProof="0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EB1567"/>
                </a:highlight>
                <a:latin typeface="+mj-lt"/>
              </a:rPr>
              <a:t>BDCC</a:t>
            </a:r>
            <a:r>
              <a:rPr lang="es-ES" sz="28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EB1567"/>
                </a:highlight>
                <a:latin typeface="+mj-lt"/>
              </a:rPr>
              <a:t>: situación actual e impacto a 2024 </a:t>
            </a:r>
          </a:p>
        </p:txBody>
      </p:sp>
      <p:pic>
        <p:nvPicPr>
          <p:cNvPr id="3" name="Irudia 2">
            <a:extLst>
              <a:ext uri="{FF2B5EF4-FFF2-40B4-BE49-F238E27FC236}">
                <a16:creationId xmlns:a16="http://schemas.microsoft.com/office/drawing/2014/main" id="{9442A7B2-E7C8-8953-C36D-79EF8EF9C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464" y="1648370"/>
            <a:ext cx="6979072" cy="356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4597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D9BD6-D1AA-3D10-0375-45C8181A2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73005AE4-65B0-5897-E0DB-20F49ADB095D}"/>
              </a:ext>
            </a:extLst>
          </p:cNvPr>
          <p:cNvSpPr/>
          <p:nvPr/>
        </p:nvSpPr>
        <p:spPr>
          <a:xfrm>
            <a:off x="9779267" y="5996435"/>
            <a:ext cx="2005161" cy="861565"/>
          </a:xfrm>
          <a:custGeom>
            <a:avLst/>
            <a:gdLst/>
            <a:ahLst/>
            <a:cxnLst/>
            <a:rect l="l" t="t" r="r" b="b"/>
            <a:pathLst>
              <a:path w="5644411" h="2061793">
                <a:moveTo>
                  <a:pt x="0" y="0"/>
                </a:moveTo>
                <a:lnTo>
                  <a:pt x="5644410" y="0"/>
                </a:lnTo>
                <a:lnTo>
                  <a:pt x="5644410" y="2061793"/>
                </a:lnTo>
                <a:lnTo>
                  <a:pt x="0" y="20617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8999" b="-25145"/>
            </a:stretch>
          </a:blipFill>
        </p:spPr>
        <p:txBody>
          <a:bodyPr/>
          <a:lstStyle/>
          <a:p>
            <a:endParaRPr lang="eu-ES"/>
          </a:p>
        </p:txBody>
      </p:sp>
      <p:sp>
        <p:nvSpPr>
          <p:cNvPr id="3" name="TextBox 19">
            <a:extLst>
              <a:ext uri="{FF2B5EF4-FFF2-40B4-BE49-F238E27FC236}">
                <a16:creationId xmlns:a16="http://schemas.microsoft.com/office/drawing/2014/main" id="{E74F4051-F182-42C6-1C56-27C97B0AA16E}"/>
              </a:ext>
            </a:extLst>
          </p:cNvPr>
          <p:cNvSpPr txBox="1"/>
          <p:nvPr/>
        </p:nvSpPr>
        <p:spPr>
          <a:xfrm>
            <a:off x="218115" y="234490"/>
            <a:ext cx="605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kern="0" noProof="0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EB1567"/>
                </a:highlight>
                <a:latin typeface="+mj-lt"/>
              </a:rPr>
              <a:t>BDCC</a:t>
            </a:r>
            <a:r>
              <a:rPr lang="es-ES" sz="28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EB1567"/>
                </a:highlight>
                <a:latin typeface="+mj-lt"/>
              </a:rPr>
              <a:t>: Situación actual e impacto 2024</a:t>
            </a:r>
          </a:p>
        </p:txBody>
      </p:sp>
      <p:pic>
        <p:nvPicPr>
          <p:cNvPr id="2" name="Sareko multimedia-elementuak 1" title="BDCC - Basque District of Culture and Creativity">
            <a:hlinkClick r:id="" action="ppaction://media"/>
            <a:extLst>
              <a:ext uri="{FF2B5EF4-FFF2-40B4-BE49-F238E27FC236}">
                <a16:creationId xmlns:a16="http://schemas.microsoft.com/office/drawing/2014/main" id="{F1C4E256-4F8A-EDF8-D9BA-96702B16A80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71433" y="1889620"/>
            <a:ext cx="5449133" cy="307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97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02B70-4A3B-5008-164B-FA346A4A8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EA5EA4D3-9F82-468E-D084-F23EE2D748F2}"/>
              </a:ext>
            </a:extLst>
          </p:cNvPr>
          <p:cNvSpPr/>
          <p:nvPr/>
        </p:nvSpPr>
        <p:spPr>
          <a:xfrm>
            <a:off x="9779267" y="5996435"/>
            <a:ext cx="2005161" cy="861565"/>
          </a:xfrm>
          <a:custGeom>
            <a:avLst/>
            <a:gdLst/>
            <a:ahLst/>
            <a:cxnLst/>
            <a:rect l="l" t="t" r="r" b="b"/>
            <a:pathLst>
              <a:path w="5644411" h="2061793">
                <a:moveTo>
                  <a:pt x="0" y="0"/>
                </a:moveTo>
                <a:lnTo>
                  <a:pt x="5644410" y="0"/>
                </a:lnTo>
                <a:lnTo>
                  <a:pt x="5644410" y="2061793"/>
                </a:lnTo>
                <a:lnTo>
                  <a:pt x="0" y="20617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999" b="-25145"/>
            </a:stretch>
          </a:blipFill>
        </p:spPr>
        <p:txBody>
          <a:bodyPr/>
          <a:lstStyle/>
          <a:p>
            <a:endParaRPr lang="eu-ES"/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337A3AB3-99A4-5B29-E28A-BA8F29BBA23E}"/>
              </a:ext>
            </a:extLst>
          </p:cNvPr>
          <p:cNvSpPr txBox="1"/>
          <p:nvPr/>
        </p:nvSpPr>
        <p:spPr>
          <a:xfrm>
            <a:off x="248816" y="1326739"/>
            <a:ext cx="11532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a) Un modelo colaborativo </a:t>
            </a:r>
          </a:p>
        </p:txBody>
      </p:sp>
      <p:pic>
        <p:nvPicPr>
          <p:cNvPr id="5" name="Irudia 4">
            <a:extLst>
              <a:ext uri="{FF2B5EF4-FFF2-40B4-BE49-F238E27FC236}">
                <a16:creationId xmlns:a16="http://schemas.microsoft.com/office/drawing/2014/main" id="{5F516F1C-EBE2-007E-4893-A584A4BAC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251" y="2178909"/>
            <a:ext cx="7127310" cy="3119380"/>
          </a:xfrm>
          <a:prstGeom prst="rect">
            <a:avLst/>
          </a:prstGeom>
        </p:spPr>
      </p:pic>
      <p:sp>
        <p:nvSpPr>
          <p:cNvPr id="3" name="TextBox 19">
            <a:extLst>
              <a:ext uri="{FF2B5EF4-FFF2-40B4-BE49-F238E27FC236}">
                <a16:creationId xmlns:a16="http://schemas.microsoft.com/office/drawing/2014/main" id="{DEFFEA8F-33D9-3E14-EC28-D79ACB2152C1}"/>
              </a:ext>
            </a:extLst>
          </p:cNvPr>
          <p:cNvSpPr txBox="1"/>
          <p:nvPr/>
        </p:nvSpPr>
        <p:spPr>
          <a:xfrm>
            <a:off x="218115" y="234490"/>
            <a:ext cx="605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kern="0" noProof="0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EB1567"/>
                </a:highlight>
                <a:latin typeface="+mj-lt"/>
              </a:rPr>
              <a:t>BDCC</a:t>
            </a:r>
            <a:r>
              <a:rPr lang="es-ES" sz="28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EB1567"/>
                </a:highlight>
                <a:latin typeface="+mj-lt"/>
              </a:rPr>
              <a:t>: Situación actual e impacto 2024</a:t>
            </a:r>
          </a:p>
        </p:txBody>
      </p:sp>
    </p:spTree>
    <p:extLst>
      <p:ext uri="{BB962C8B-B14F-4D97-AF65-F5344CB8AC3E}">
        <p14:creationId xmlns:p14="http://schemas.microsoft.com/office/powerpoint/2010/main" val="25017968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FA1E8-F97B-7E17-2CE6-BAAF5587D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51A6441E-8FD6-98DC-93B8-339CED945C79}"/>
              </a:ext>
            </a:extLst>
          </p:cNvPr>
          <p:cNvSpPr/>
          <p:nvPr/>
        </p:nvSpPr>
        <p:spPr>
          <a:xfrm>
            <a:off x="9779267" y="5996435"/>
            <a:ext cx="2005161" cy="861565"/>
          </a:xfrm>
          <a:custGeom>
            <a:avLst/>
            <a:gdLst/>
            <a:ahLst/>
            <a:cxnLst/>
            <a:rect l="l" t="t" r="r" b="b"/>
            <a:pathLst>
              <a:path w="5644411" h="2061793">
                <a:moveTo>
                  <a:pt x="0" y="0"/>
                </a:moveTo>
                <a:lnTo>
                  <a:pt x="5644410" y="0"/>
                </a:lnTo>
                <a:lnTo>
                  <a:pt x="5644410" y="2061793"/>
                </a:lnTo>
                <a:lnTo>
                  <a:pt x="0" y="20617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999" b="-25145"/>
            </a:stretch>
          </a:blipFill>
        </p:spPr>
        <p:txBody>
          <a:bodyPr/>
          <a:lstStyle/>
          <a:p>
            <a:endParaRPr lang="eu-ES"/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453DA183-917B-0930-CCE8-E32E2E9C8FEC}"/>
              </a:ext>
            </a:extLst>
          </p:cNvPr>
          <p:cNvSpPr txBox="1"/>
          <p:nvPr/>
        </p:nvSpPr>
        <p:spPr>
          <a:xfrm>
            <a:off x="248816" y="1326739"/>
            <a:ext cx="11532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</a:t>
            </a:r>
            <a:r>
              <a:rPr lang="es-ES" sz="28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) Líneas de actuación</a:t>
            </a:r>
          </a:p>
        </p:txBody>
      </p:sp>
      <p:pic>
        <p:nvPicPr>
          <p:cNvPr id="6" name="Irudia 5">
            <a:extLst>
              <a:ext uri="{FF2B5EF4-FFF2-40B4-BE49-F238E27FC236}">
                <a16:creationId xmlns:a16="http://schemas.microsoft.com/office/drawing/2014/main" id="{331C8AD5-833A-25CE-0E5E-26BB69992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233" y="2164560"/>
            <a:ext cx="8337346" cy="3578829"/>
          </a:xfrm>
          <a:prstGeom prst="rect">
            <a:avLst/>
          </a:prstGeom>
        </p:spPr>
      </p:pic>
      <p:sp>
        <p:nvSpPr>
          <p:cNvPr id="5" name="TextBox 19">
            <a:extLst>
              <a:ext uri="{FF2B5EF4-FFF2-40B4-BE49-F238E27FC236}">
                <a16:creationId xmlns:a16="http://schemas.microsoft.com/office/drawing/2014/main" id="{95C82F80-A019-FCC7-70B0-AC89F3F1B9C3}"/>
              </a:ext>
            </a:extLst>
          </p:cNvPr>
          <p:cNvSpPr txBox="1"/>
          <p:nvPr/>
        </p:nvSpPr>
        <p:spPr>
          <a:xfrm>
            <a:off x="218115" y="234490"/>
            <a:ext cx="605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kern="0" noProof="0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EB1567"/>
                </a:highlight>
                <a:latin typeface="+mj-lt"/>
              </a:rPr>
              <a:t>BDCC</a:t>
            </a:r>
            <a:r>
              <a:rPr lang="es-ES" sz="28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EB1567"/>
                </a:highlight>
                <a:latin typeface="+mj-lt"/>
              </a:rPr>
              <a:t>: Situación actual e impacto 2024</a:t>
            </a:r>
          </a:p>
        </p:txBody>
      </p:sp>
    </p:spTree>
    <p:extLst>
      <p:ext uri="{BB962C8B-B14F-4D97-AF65-F5344CB8AC3E}">
        <p14:creationId xmlns:p14="http://schemas.microsoft.com/office/powerpoint/2010/main" val="141736933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4FC62-2D49-FBEE-C6F1-8861E4566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028C822-5073-3A41-91DB-2D45365BAD47}"/>
              </a:ext>
            </a:extLst>
          </p:cNvPr>
          <p:cNvSpPr/>
          <p:nvPr/>
        </p:nvSpPr>
        <p:spPr>
          <a:xfrm>
            <a:off x="9779267" y="5996435"/>
            <a:ext cx="2005161" cy="861565"/>
          </a:xfrm>
          <a:custGeom>
            <a:avLst/>
            <a:gdLst/>
            <a:ahLst/>
            <a:cxnLst/>
            <a:rect l="l" t="t" r="r" b="b"/>
            <a:pathLst>
              <a:path w="5644411" h="2061793">
                <a:moveTo>
                  <a:pt x="0" y="0"/>
                </a:moveTo>
                <a:lnTo>
                  <a:pt x="5644410" y="0"/>
                </a:lnTo>
                <a:lnTo>
                  <a:pt x="5644410" y="2061793"/>
                </a:lnTo>
                <a:lnTo>
                  <a:pt x="0" y="20617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999" b="-25145"/>
            </a:stretch>
          </a:blipFill>
        </p:spPr>
        <p:txBody>
          <a:bodyPr/>
          <a:lstStyle/>
          <a:p>
            <a:endParaRPr lang="eu-ES"/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F7D84A4B-103D-EE6F-6E2B-E2EE6E974BF6}"/>
              </a:ext>
            </a:extLst>
          </p:cNvPr>
          <p:cNvSpPr txBox="1"/>
          <p:nvPr/>
        </p:nvSpPr>
        <p:spPr>
          <a:xfrm>
            <a:off x="248816" y="1326739"/>
            <a:ext cx="11532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c) </a:t>
            </a:r>
            <a:r>
              <a:rPr lang="es-ES" sz="28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Recursos</a:t>
            </a:r>
            <a:r>
              <a:rPr lang="es-ES" sz="28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y herramientas de apoyo</a:t>
            </a:r>
          </a:p>
        </p:txBody>
      </p:sp>
      <p:pic>
        <p:nvPicPr>
          <p:cNvPr id="6" name="Irudia 5">
            <a:extLst>
              <a:ext uri="{FF2B5EF4-FFF2-40B4-BE49-F238E27FC236}">
                <a16:creationId xmlns:a16="http://schemas.microsoft.com/office/drawing/2014/main" id="{199B49E8-B259-DC6F-C57F-AE3B7C99E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704" y="2241281"/>
            <a:ext cx="8836404" cy="3425386"/>
          </a:xfrm>
          <a:prstGeom prst="rect">
            <a:avLst/>
          </a:prstGeom>
        </p:spPr>
      </p:pic>
      <p:sp>
        <p:nvSpPr>
          <p:cNvPr id="5" name="TextBox 19">
            <a:extLst>
              <a:ext uri="{FF2B5EF4-FFF2-40B4-BE49-F238E27FC236}">
                <a16:creationId xmlns:a16="http://schemas.microsoft.com/office/drawing/2014/main" id="{69DCE88B-11B9-1F7C-FC7A-41B090DF8AC4}"/>
              </a:ext>
            </a:extLst>
          </p:cNvPr>
          <p:cNvSpPr txBox="1"/>
          <p:nvPr/>
        </p:nvSpPr>
        <p:spPr>
          <a:xfrm>
            <a:off x="218115" y="234490"/>
            <a:ext cx="605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kern="0" noProof="0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EB1567"/>
                </a:highlight>
                <a:latin typeface="+mj-lt"/>
              </a:rPr>
              <a:t>BDCC</a:t>
            </a:r>
            <a:r>
              <a:rPr lang="es-ES" sz="28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EB1567"/>
                </a:highlight>
                <a:latin typeface="+mj-lt"/>
              </a:rPr>
              <a:t>: Situación actual e impacto 2024</a:t>
            </a:r>
          </a:p>
        </p:txBody>
      </p:sp>
    </p:spTree>
    <p:extLst>
      <p:ext uri="{BB962C8B-B14F-4D97-AF65-F5344CB8AC3E}">
        <p14:creationId xmlns:p14="http://schemas.microsoft.com/office/powerpoint/2010/main" val="107578802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329F1-FAAC-56A9-F956-72A426111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A207DCFE-2105-E31B-BDFB-3FBCDF0D2974}"/>
              </a:ext>
            </a:extLst>
          </p:cNvPr>
          <p:cNvSpPr txBox="1"/>
          <p:nvPr/>
        </p:nvSpPr>
        <p:spPr>
          <a:xfrm>
            <a:off x="933932" y="1841446"/>
            <a:ext cx="1044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1) </a:t>
            </a:r>
            <a:r>
              <a:rPr lang="es-ES" sz="3200" kern="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RIS3</a:t>
            </a:r>
            <a:r>
              <a:rPr lang="es-ES" sz="32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Euskadi Creativa 2021-2025, un contexto en evolución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114A6AE-1F63-BBA6-B08C-77BCFA8C0970}"/>
              </a:ext>
            </a:extLst>
          </p:cNvPr>
          <p:cNvSpPr/>
          <p:nvPr/>
        </p:nvSpPr>
        <p:spPr>
          <a:xfrm>
            <a:off x="9779267" y="5996435"/>
            <a:ext cx="2005161" cy="861565"/>
          </a:xfrm>
          <a:custGeom>
            <a:avLst/>
            <a:gdLst/>
            <a:ahLst/>
            <a:cxnLst/>
            <a:rect l="l" t="t" r="r" b="b"/>
            <a:pathLst>
              <a:path w="5644411" h="2061793">
                <a:moveTo>
                  <a:pt x="0" y="0"/>
                </a:moveTo>
                <a:lnTo>
                  <a:pt x="5644410" y="0"/>
                </a:lnTo>
                <a:lnTo>
                  <a:pt x="5644410" y="2061793"/>
                </a:lnTo>
                <a:lnTo>
                  <a:pt x="0" y="20617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999" b="-25145"/>
            </a:stretch>
          </a:blipFill>
        </p:spPr>
        <p:txBody>
          <a:bodyPr/>
          <a:lstStyle/>
          <a:p>
            <a:endParaRPr lang="eu-ES"/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C40EA00F-665A-5132-7F14-06250640E21E}"/>
              </a:ext>
            </a:extLst>
          </p:cNvPr>
          <p:cNvSpPr txBox="1"/>
          <p:nvPr/>
        </p:nvSpPr>
        <p:spPr>
          <a:xfrm>
            <a:off x="124783" y="333173"/>
            <a:ext cx="11634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 </a:t>
            </a:r>
            <a:r>
              <a:rPr lang="es-ES" sz="4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Índice</a:t>
            </a:r>
            <a:endParaRPr lang="es-ES" sz="4400" b="1" kern="0" noProof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A7EEE243-DA99-E062-570A-0CB7DB274917}"/>
              </a:ext>
            </a:extLst>
          </p:cNvPr>
          <p:cNvSpPr txBox="1"/>
          <p:nvPr/>
        </p:nvSpPr>
        <p:spPr>
          <a:xfrm>
            <a:off x="933932" y="3301049"/>
            <a:ext cx="892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2) </a:t>
            </a:r>
            <a:r>
              <a:rPr lang="es-ES" sz="3200" kern="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BDCC</a:t>
            </a:r>
            <a:r>
              <a:rPr lang="es-ES" sz="32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: origen del</a:t>
            </a:r>
            <a:r>
              <a:rPr lang="es-ES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Distrito Cultural y Creativo Vasco</a:t>
            </a:r>
            <a:endParaRPr lang="es-ES" sz="32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BE206EAB-1B02-8A68-80B5-46AD37FE2060}"/>
              </a:ext>
            </a:extLst>
          </p:cNvPr>
          <p:cNvSpPr txBox="1"/>
          <p:nvPr/>
        </p:nvSpPr>
        <p:spPr>
          <a:xfrm>
            <a:off x="964633" y="4672828"/>
            <a:ext cx="10262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3) </a:t>
            </a:r>
            <a:r>
              <a:rPr lang="es-ES" sz="3200" kern="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BDCC</a:t>
            </a:r>
            <a:r>
              <a:rPr lang="es-ES" sz="32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: situación actual e impacto a 2024 </a:t>
            </a:r>
          </a:p>
        </p:txBody>
      </p:sp>
    </p:spTree>
    <p:extLst>
      <p:ext uri="{BB962C8B-B14F-4D97-AF65-F5344CB8AC3E}">
        <p14:creationId xmlns:p14="http://schemas.microsoft.com/office/powerpoint/2010/main" val="353543735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88699-2666-120B-1413-631385474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EC8E9203-2A35-582B-FC75-2EEA259A5EBA}"/>
              </a:ext>
            </a:extLst>
          </p:cNvPr>
          <p:cNvSpPr/>
          <p:nvPr/>
        </p:nvSpPr>
        <p:spPr>
          <a:xfrm>
            <a:off x="9779267" y="5996435"/>
            <a:ext cx="2005161" cy="861565"/>
          </a:xfrm>
          <a:custGeom>
            <a:avLst/>
            <a:gdLst/>
            <a:ahLst/>
            <a:cxnLst/>
            <a:rect l="l" t="t" r="r" b="b"/>
            <a:pathLst>
              <a:path w="5644411" h="2061793">
                <a:moveTo>
                  <a:pt x="0" y="0"/>
                </a:moveTo>
                <a:lnTo>
                  <a:pt x="5644410" y="0"/>
                </a:lnTo>
                <a:lnTo>
                  <a:pt x="5644410" y="2061793"/>
                </a:lnTo>
                <a:lnTo>
                  <a:pt x="0" y="20617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999" b="-2514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u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E5D4FF69-E5C5-C46A-4145-DF43EC5F833D}"/>
              </a:ext>
            </a:extLst>
          </p:cNvPr>
          <p:cNvSpPr txBox="1"/>
          <p:nvPr/>
        </p:nvSpPr>
        <p:spPr>
          <a:xfrm>
            <a:off x="248816" y="1326739"/>
            <a:ext cx="11532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</a:t>
            </a:r>
            <a:r>
              <a:rPr lang="es-ES" sz="28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) </a:t>
            </a:r>
            <a:r>
              <a:rPr lang="es-ES" sz="28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Servicios</a:t>
            </a:r>
            <a:r>
              <a:rPr lang="es-ES" sz="28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: asesoramiento básico y especializado</a:t>
            </a:r>
          </a:p>
        </p:txBody>
      </p:sp>
      <p:pic>
        <p:nvPicPr>
          <p:cNvPr id="6" name="Irudia 5">
            <a:extLst>
              <a:ext uri="{FF2B5EF4-FFF2-40B4-BE49-F238E27FC236}">
                <a16:creationId xmlns:a16="http://schemas.microsoft.com/office/drawing/2014/main" id="{C8108CC0-3FB1-CA39-5A58-6AEE5F3FE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306" y="2069908"/>
            <a:ext cx="7477387" cy="3768132"/>
          </a:xfrm>
          <a:prstGeom prst="rect">
            <a:avLst/>
          </a:prstGeom>
        </p:spPr>
      </p:pic>
      <p:sp>
        <p:nvSpPr>
          <p:cNvPr id="5" name="TextBox 19">
            <a:extLst>
              <a:ext uri="{FF2B5EF4-FFF2-40B4-BE49-F238E27FC236}">
                <a16:creationId xmlns:a16="http://schemas.microsoft.com/office/drawing/2014/main" id="{0EA0C080-2EEE-91F5-A492-31E5C20C91D2}"/>
              </a:ext>
            </a:extLst>
          </p:cNvPr>
          <p:cNvSpPr txBox="1"/>
          <p:nvPr/>
        </p:nvSpPr>
        <p:spPr>
          <a:xfrm>
            <a:off x="218115" y="234490"/>
            <a:ext cx="605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kern="0" noProof="0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EB1567"/>
                </a:highlight>
                <a:latin typeface="+mj-lt"/>
              </a:rPr>
              <a:t>BDCC</a:t>
            </a:r>
            <a:r>
              <a:rPr lang="es-ES" sz="28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EB1567"/>
                </a:highlight>
                <a:latin typeface="+mj-lt"/>
              </a:rPr>
              <a:t>: Situación actual e impacto 2024</a:t>
            </a:r>
          </a:p>
        </p:txBody>
      </p:sp>
    </p:spTree>
    <p:extLst>
      <p:ext uri="{BB962C8B-B14F-4D97-AF65-F5344CB8AC3E}">
        <p14:creationId xmlns:p14="http://schemas.microsoft.com/office/powerpoint/2010/main" val="688555565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5DB25-46D3-3EAB-BAF5-1FB49FFC1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1D15726A-0E22-A12F-C5E9-364A205225C3}"/>
              </a:ext>
            </a:extLst>
          </p:cNvPr>
          <p:cNvSpPr/>
          <p:nvPr/>
        </p:nvSpPr>
        <p:spPr>
          <a:xfrm>
            <a:off x="9779267" y="5996435"/>
            <a:ext cx="2005161" cy="861565"/>
          </a:xfrm>
          <a:custGeom>
            <a:avLst/>
            <a:gdLst/>
            <a:ahLst/>
            <a:cxnLst/>
            <a:rect l="l" t="t" r="r" b="b"/>
            <a:pathLst>
              <a:path w="5644411" h="2061793">
                <a:moveTo>
                  <a:pt x="0" y="0"/>
                </a:moveTo>
                <a:lnTo>
                  <a:pt x="5644410" y="0"/>
                </a:lnTo>
                <a:lnTo>
                  <a:pt x="5644410" y="2061793"/>
                </a:lnTo>
                <a:lnTo>
                  <a:pt x="0" y="20617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999" b="-2514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u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D8012C60-CA82-26F9-D7C5-F9EA123A98C3}"/>
              </a:ext>
            </a:extLst>
          </p:cNvPr>
          <p:cNvSpPr txBox="1"/>
          <p:nvPr/>
        </p:nvSpPr>
        <p:spPr>
          <a:xfrm>
            <a:off x="248816" y="1326739"/>
            <a:ext cx="11532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e) Capacitación y talento | </a:t>
            </a:r>
            <a:r>
              <a:rPr lang="es-ES" sz="28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Programa de Consolidación</a:t>
            </a:r>
          </a:p>
        </p:txBody>
      </p:sp>
      <p:pic>
        <p:nvPicPr>
          <p:cNvPr id="6" name="Irudia 5">
            <a:extLst>
              <a:ext uri="{FF2B5EF4-FFF2-40B4-BE49-F238E27FC236}">
                <a16:creationId xmlns:a16="http://schemas.microsoft.com/office/drawing/2014/main" id="{E6EC6D35-54A4-3E38-BBF0-F2B6DCE7F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676" y="2287944"/>
            <a:ext cx="8794459" cy="3485731"/>
          </a:xfrm>
          <a:prstGeom prst="rect">
            <a:avLst/>
          </a:prstGeom>
        </p:spPr>
      </p:pic>
      <p:sp>
        <p:nvSpPr>
          <p:cNvPr id="5" name="TextBox 19">
            <a:extLst>
              <a:ext uri="{FF2B5EF4-FFF2-40B4-BE49-F238E27FC236}">
                <a16:creationId xmlns:a16="http://schemas.microsoft.com/office/drawing/2014/main" id="{E853CB1C-48F3-38C7-28CF-963E15BA3925}"/>
              </a:ext>
            </a:extLst>
          </p:cNvPr>
          <p:cNvSpPr txBox="1"/>
          <p:nvPr/>
        </p:nvSpPr>
        <p:spPr>
          <a:xfrm>
            <a:off x="218115" y="234490"/>
            <a:ext cx="605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kern="0" noProof="0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EB1567"/>
                </a:highlight>
                <a:latin typeface="+mj-lt"/>
              </a:rPr>
              <a:t>BDCC</a:t>
            </a:r>
            <a:r>
              <a:rPr lang="es-ES" sz="28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EB1567"/>
                </a:highlight>
                <a:latin typeface="+mj-lt"/>
              </a:rPr>
              <a:t>: Situación actual e impacto 2024</a:t>
            </a:r>
          </a:p>
        </p:txBody>
      </p:sp>
    </p:spTree>
    <p:extLst>
      <p:ext uri="{BB962C8B-B14F-4D97-AF65-F5344CB8AC3E}">
        <p14:creationId xmlns:p14="http://schemas.microsoft.com/office/powerpoint/2010/main" val="176380043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B7FE5-27E2-6624-E5AC-859DA8D28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53C24A63-BA23-0E1F-1CAA-0CA1BE998FB4}"/>
              </a:ext>
            </a:extLst>
          </p:cNvPr>
          <p:cNvSpPr/>
          <p:nvPr/>
        </p:nvSpPr>
        <p:spPr>
          <a:xfrm>
            <a:off x="9779267" y="5996435"/>
            <a:ext cx="2005161" cy="861565"/>
          </a:xfrm>
          <a:custGeom>
            <a:avLst/>
            <a:gdLst/>
            <a:ahLst/>
            <a:cxnLst/>
            <a:rect l="l" t="t" r="r" b="b"/>
            <a:pathLst>
              <a:path w="5644411" h="2061793">
                <a:moveTo>
                  <a:pt x="0" y="0"/>
                </a:moveTo>
                <a:lnTo>
                  <a:pt x="5644410" y="0"/>
                </a:lnTo>
                <a:lnTo>
                  <a:pt x="5644410" y="2061793"/>
                </a:lnTo>
                <a:lnTo>
                  <a:pt x="0" y="20617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999" b="-2514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u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0E99A0EF-23CD-1B6A-1D28-2B891D963162}"/>
              </a:ext>
            </a:extLst>
          </p:cNvPr>
          <p:cNvSpPr txBox="1"/>
          <p:nvPr/>
        </p:nvSpPr>
        <p:spPr>
          <a:xfrm>
            <a:off x="248816" y="1326739"/>
            <a:ext cx="11532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</a:t>
            </a:r>
            <a:r>
              <a:rPr lang="es-ES" sz="28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) Despliegue internacional</a:t>
            </a:r>
            <a:endParaRPr lang="es-ES" sz="2800" b="1" kern="0" noProof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6" name="Irudia 5">
            <a:extLst>
              <a:ext uri="{FF2B5EF4-FFF2-40B4-BE49-F238E27FC236}">
                <a16:creationId xmlns:a16="http://schemas.microsoft.com/office/drawing/2014/main" id="{9ADEE972-D510-DD3F-B0DE-8FF3D845A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802" y="2227036"/>
            <a:ext cx="7842207" cy="3368421"/>
          </a:xfrm>
          <a:prstGeom prst="rect">
            <a:avLst/>
          </a:prstGeom>
        </p:spPr>
      </p:pic>
      <p:sp>
        <p:nvSpPr>
          <p:cNvPr id="5" name="TextBox 19">
            <a:extLst>
              <a:ext uri="{FF2B5EF4-FFF2-40B4-BE49-F238E27FC236}">
                <a16:creationId xmlns:a16="http://schemas.microsoft.com/office/drawing/2014/main" id="{03E2F9AE-BF68-9474-37E5-E8784AE93456}"/>
              </a:ext>
            </a:extLst>
          </p:cNvPr>
          <p:cNvSpPr txBox="1"/>
          <p:nvPr/>
        </p:nvSpPr>
        <p:spPr>
          <a:xfrm>
            <a:off x="218115" y="234490"/>
            <a:ext cx="605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kern="0" noProof="0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EB1567"/>
                </a:highlight>
                <a:latin typeface="+mj-lt"/>
              </a:rPr>
              <a:t>BDCC</a:t>
            </a:r>
            <a:r>
              <a:rPr lang="es-ES" sz="28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EB1567"/>
                </a:highlight>
                <a:latin typeface="+mj-lt"/>
              </a:rPr>
              <a:t>: Situación actual e impacto 2024</a:t>
            </a:r>
          </a:p>
        </p:txBody>
      </p:sp>
    </p:spTree>
    <p:extLst>
      <p:ext uri="{BB962C8B-B14F-4D97-AF65-F5344CB8AC3E}">
        <p14:creationId xmlns:p14="http://schemas.microsoft.com/office/powerpoint/2010/main" val="847470431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3B086-1B18-E942-260E-FD2891DAD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3F35530A-00B2-B0F5-D772-D0D43B948DCC}"/>
              </a:ext>
            </a:extLst>
          </p:cNvPr>
          <p:cNvSpPr/>
          <p:nvPr/>
        </p:nvSpPr>
        <p:spPr>
          <a:xfrm>
            <a:off x="9779267" y="5996435"/>
            <a:ext cx="2005161" cy="861565"/>
          </a:xfrm>
          <a:custGeom>
            <a:avLst/>
            <a:gdLst/>
            <a:ahLst/>
            <a:cxnLst/>
            <a:rect l="l" t="t" r="r" b="b"/>
            <a:pathLst>
              <a:path w="5644411" h="2061793">
                <a:moveTo>
                  <a:pt x="0" y="0"/>
                </a:moveTo>
                <a:lnTo>
                  <a:pt x="5644410" y="0"/>
                </a:lnTo>
                <a:lnTo>
                  <a:pt x="5644410" y="2061793"/>
                </a:lnTo>
                <a:lnTo>
                  <a:pt x="0" y="20617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999" b="-2514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u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A8ECED4B-2E60-2006-B985-29897C34FCB2}"/>
              </a:ext>
            </a:extLst>
          </p:cNvPr>
          <p:cNvSpPr txBox="1"/>
          <p:nvPr/>
        </p:nvSpPr>
        <p:spPr>
          <a:xfrm>
            <a:off x="248816" y="1293183"/>
            <a:ext cx="11532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g) Impacto 2024 – Visión general</a:t>
            </a:r>
            <a:endParaRPr lang="es-ES" sz="2800" b="1" kern="0" noProof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6" name="Irudia 5">
            <a:extLst>
              <a:ext uri="{FF2B5EF4-FFF2-40B4-BE49-F238E27FC236}">
                <a16:creationId xmlns:a16="http://schemas.microsoft.com/office/drawing/2014/main" id="{3E35D685-9B32-A000-C304-3B970B96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273" y="2081301"/>
            <a:ext cx="8569454" cy="3673547"/>
          </a:xfrm>
          <a:prstGeom prst="rect">
            <a:avLst/>
          </a:prstGeom>
        </p:spPr>
      </p:pic>
      <p:sp>
        <p:nvSpPr>
          <p:cNvPr id="5" name="TextBox 19">
            <a:extLst>
              <a:ext uri="{FF2B5EF4-FFF2-40B4-BE49-F238E27FC236}">
                <a16:creationId xmlns:a16="http://schemas.microsoft.com/office/drawing/2014/main" id="{7C0F5FD7-5952-096F-2FA2-B69013BE6781}"/>
              </a:ext>
            </a:extLst>
          </p:cNvPr>
          <p:cNvSpPr txBox="1"/>
          <p:nvPr/>
        </p:nvSpPr>
        <p:spPr>
          <a:xfrm>
            <a:off x="218115" y="234490"/>
            <a:ext cx="605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kern="0" noProof="0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EB1567"/>
                </a:highlight>
                <a:latin typeface="+mj-lt"/>
              </a:rPr>
              <a:t>BDCC</a:t>
            </a:r>
            <a:r>
              <a:rPr lang="es-ES" sz="28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EB1567"/>
                </a:highlight>
                <a:latin typeface="+mj-lt"/>
              </a:rPr>
              <a:t>: Situación actual e impacto 2024</a:t>
            </a:r>
          </a:p>
        </p:txBody>
      </p:sp>
    </p:spTree>
    <p:extLst>
      <p:ext uri="{BB962C8B-B14F-4D97-AF65-F5344CB8AC3E}">
        <p14:creationId xmlns:p14="http://schemas.microsoft.com/office/powerpoint/2010/main" val="168102124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3B086-1B18-E942-260E-FD2891DAD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3F35530A-00B2-B0F5-D772-D0D43B948DCC}"/>
              </a:ext>
            </a:extLst>
          </p:cNvPr>
          <p:cNvSpPr/>
          <p:nvPr/>
        </p:nvSpPr>
        <p:spPr>
          <a:xfrm>
            <a:off x="9779267" y="5996435"/>
            <a:ext cx="2005161" cy="861565"/>
          </a:xfrm>
          <a:custGeom>
            <a:avLst/>
            <a:gdLst/>
            <a:ahLst/>
            <a:cxnLst/>
            <a:rect l="l" t="t" r="r" b="b"/>
            <a:pathLst>
              <a:path w="5644411" h="2061793">
                <a:moveTo>
                  <a:pt x="0" y="0"/>
                </a:moveTo>
                <a:lnTo>
                  <a:pt x="5644410" y="0"/>
                </a:lnTo>
                <a:lnTo>
                  <a:pt x="5644410" y="2061793"/>
                </a:lnTo>
                <a:lnTo>
                  <a:pt x="0" y="20617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999" b="-2514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u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A8ECED4B-2E60-2006-B985-29897C34FCB2}"/>
              </a:ext>
            </a:extLst>
          </p:cNvPr>
          <p:cNvSpPr txBox="1"/>
          <p:nvPr/>
        </p:nvSpPr>
        <p:spPr>
          <a:xfrm>
            <a:off x="248816" y="1326739"/>
            <a:ext cx="11532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g) Impacto 2024 – Organizaciones asesoradas</a:t>
            </a:r>
            <a:endParaRPr lang="es-ES" sz="2800" b="1" kern="0" noProof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6" name="Irudia 5">
            <a:extLst>
              <a:ext uri="{FF2B5EF4-FFF2-40B4-BE49-F238E27FC236}">
                <a16:creationId xmlns:a16="http://schemas.microsoft.com/office/drawing/2014/main" id="{5FBFC888-802B-DC37-BF5F-DCE563619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229" y="2066086"/>
            <a:ext cx="9331354" cy="3775776"/>
          </a:xfrm>
          <a:prstGeom prst="rect">
            <a:avLst/>
          </a:prstGeom>
        </p:spPr>
      </p:pic>
      <p:sp>
        <p:nvSpPr>
          <p:cNvPr id="5" name="TextBox 19">
            <a:extLst>
              <a:ext uri="{FF2B5EF4-FFF2-40B4-BE49-F238E27FC236}">
                <a16:creationId xmlns:a16="http://schemas.microsoft.com/office/drawing/2014/main" id="{6D648EDD-EAF3-4D16-374D-23EC9503C3DC}"/>
              </a:ext>
            </a:extLst>
          </p:cNvPr>
          <p:cNvSpPr txBox="1"/>
          <p:nvPr/>
        </p:nvSpPr>
        <p:spPr>
          <a:xfrm>
            <a:off x="218115" y="234490"/>
            <a:ext cx="605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kern="0" noProof="0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EB1567"/>
                </a:highlight>
                <a:latin typeface="+mj-lt"/>
              </a:rPr>
              <a:t>BDCC</a:t>
            </a:r>
            <a:r>
              <a:rPr lang="es-ES" sz="28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EB1567"/>
                </a:highlight>
                <a:latin typeface="+mj-lt"/>
              </a:rPr>
              <a:t>: Situación actual e impacto 2024</a:t>
            </a:r>
          </a:p>
        </p:txBody>
      </p:sp>
    </p:spTree>
    <p:extLst>
      <p:ext uri="{BB962C8B-B14F-4D97-AF65-F5344CB8AC3E}">
        <p14:creationId xmlns:p14="http://schemas.microsoft.com/office/powerpoint/2010/main" val="1450347716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9DC29-A683-FFF2-3DF3-0DF9422B3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013528F2-59E8-61A0-405B-ABA8AFD01BD7}"/>
              </a:ext>
            </a:extLst>
          </p:cNvPr>
          <p:cNvSpPr/>
          <p:nvPr/>
        </p:nvSpPr>
        <p:spPr>
          <a:xfrm>
            <a:off x="9779267" y="5996435"/>
            <a:ext cx="2005161" cy="861565"/>
          </a:xfrm>
          <a:custGeom>
            <a:avLst/>
            <a:gdLst/>
            <a:ahLst/>
            <a:cxnLst/>
            <a:rect l="l" t="t" r="r" b="b"/>
            <a:pathLst>
              <a:path w="5644411" h="2061793">
                <a:moveTo>
                  <a:pt x="0" y="0"/>
                </a:moveTo>
                <a:lnTo>
                  <a:pt x="5644410" y="0"/>
                </a:lnTo>
                <a:lnTo>
                  <a:pt x="5644410" y="2061793"/>
                </a:lnTo>
                <a:lnTo>
                  <a:pt x="0" y="20617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999" b="-2514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u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76FF285F-21BE-4CF7-8471-F83A95F02589}"/>
              </a:ext>
            </a:extLst>
          </p:cNvPr>
          <p:cNvSpPr txBox="1"/>
          <p:nvPr/>
        </p:nvSpPr>
        <p:spPr>
          <a:xfrm>
            <a:off x="248816" y="1326739"/>
            <a:ext cx="11532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h) Impacto 2021-2024</a:t>
            </a:r>
            <a:endParaRPr lang="es-ES" sz="2800" b="1" kern="0" noProof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6" name="Irudia 5">
            <a:extLst>
              <a:ext uri="{FF2B5EF4-FFF2-40B4-BE49-F238E27FC236}">
                <a16:creationId xmlns:a16="http://schemas.microsoft.com/office/drawing/2014/main" id="{FD5A691D-5029-DE72-A2AA-A803BB767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770" y="2190288"/>
            <a:ext cx="8794459" cy="3527372"/>
          </a:xfrm>
          <a:prstGeom prst="rect">
            <a:avLst/>
          </a:prstGeom>
        </p:spPr>
      </p:pic>
      <p:sp>
        <p:nvSpPr>
          <p:cNvPr id="5" name="TextBox 19">
            <a:extLst>
              <a:ext uri="{FF2B5EF4-FFF2-40B4-BE49-F238E27FC236}">
                <a16:creationId xmlns:a16="http://schemas.microsoft.com/office/drawing/2014/main" id="{18A3B5A9-CE57-98FB-905F-F69BE8172FAB}"/>
              </a:ext>
            </a:extLst>
          </p:cNvPr>
          <p:cNvSpPr txBox="1"/>
          <p:nvPr/>
        </p:nvSpPr>
        <p:spPr>
          <a:xfrm>
            <a:off x="218115" y="234490"/>
            <a:ext cx="605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kern="0" noProof="0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EB1567"/>
                </a:highlight>
                <a:latin typeface="+mj-lt"/>
              </a:rPr>
              <a:t>BDCC</a:t>
            </a:r>
            <a:r>
              <a:rPr lang="es-ES" sz="28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EB1567"/>
                </a:highlight>
                <a:latin typeface="+mj-lt"/>
              </a:rPr>
              <a:t>: Situación actual e impacto 2024</a:t>
            </a:r>
          </a:p>
        </p:txBody>
      </p:sp>
    </p:spTree>
    <p:extLst>
      <p:ext uri="{BB962C8B-B14F-4D97-AF65-F5344CB8AC3E}">
        <p14:creationId xmlns:p14="http://schemas.microsoft.com/office/powerpoint/2010/main" val="163528189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9DC29-A683-FFF2-3DF3-0DF9422B3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013528F2-59E8-61A0-405B-ABA8AFD01BD7}"/>
              </a:ext>
            </a:extLst>
          </p:cNvPr>
          <p:cNvSpPr/>
          <p:nvPr/>
        </p:nvSpPr>
        <p:spPr>
          <a:xfrm>
            <a:off x="9779267" y="5996435"/>
            <a:ext cx="2005161" cy="861565"/>
          </a:xfrm>
          <a:custGeom>
            <a:avLst/>
            <a:gdLst/>
            <a:ahLst/>
            <a:cxnLst/>
            <a:rect l="l" t="t" r="r" b="b"/>
            <a:pathLst>
              <a:path w="5644411" h="2061793">
                <a:moveTo>
                  <a:pt x="0" y="0"/>
                </a:moveTo>
                <a:lnTo>
                  <a:pt x="5644410" y="0"/>
                </a:lnTo>
                <a:lnTo>
                  <a:pt x="5644410" y="2061793"/>
                </a:lnTo>
                <a:lnTo>
                  <a:pt x="0" y="20617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999" b="-2514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u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76FF285F-21BE-4CF7-8471-F83A95F02589}"/>
              </a:ext>
            </a:extLst>
          </p:cNvPr>
          <p:cNvSpPr txBox="1"/>
          <p:nvPr/>
        </p:nvSpPr>
        <p:spPr>
          <a:xfrm>
            <a:off x="248816" y="1326739"/>
            <a:ext cx="11532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h) Impacto 2021-2024</a:t>
            </a:r>
            <a:endParaRPr lang="es-ES" sz="2800" b="1" kern="0" noProof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7" name="Irudia 6">
            <a:extLst>
              <a:ext uri="{FF2B5EF4-FFF2-40B4-BE49-F238E27FC236}">
                <a16:creationId xmlns:a16="http://schemas.microsoft.com/office/drawing/2014/main" id="{E33412BF-AB4F-ACFA-DC3A-6A0CA7ED4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82" y="2099603"/>
            <a:ext cx="10000636" cy="3896832"/>
          </a:xfrm>
          <a:prstGeom prst="rect">
            <a:avLst/>
          </a:prstGeom>
        </p:spPr>
      </p:pic>
      <p:sp>
        <p:nvSpPr>
          <p:cNvPr id="5" name="TextBox 19">
            <a:extLst>
              <a:ext uri="{FF2B5EF4-FFF2-40B4-BE49-F238E27FC236}">
                <a16:creationId xmlns:a16="http://schemas.microsoft.com/office/drawing/2014/main" id="{915C61E0-899C-8534-E10D-C94D18858E22}"/>
              </a:ext>
            </a:extLst>
          </p:cNvPr>
          <p:cNvSpPr txBox="1"/>
          <p:nvPr/>
        </p:nvSpPr>
        <p:spPr>
          <a:xfrm>
            <a:off x="218115" y="234490"/>
            <a:ext cx="605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kern="0" noProof="0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EB1567"/>
                </a:highlight>
                <a:latin typeface="+mj-lt"/>
              </a:rPr>
              <a:t>BDCC</a:t>
            </a:r>
            <a:r>
              <a:rPr lang="es-ES" sz="28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EB1567"/>
                </a:highlight>
                <a:latin typeface="+mj-lt"/>
              </a:rPr>
              <a:t>: Situación actual e impacto 2024</a:t>
            </a:r>
          </a:p>
        </p:txBody>
      </p:sp>
    </p:spTree>
    <p:extLst>
      <p:ext uri="{BB962C8B-B14F-4D97-AF65-F5344CB8AC3E}">
        <p14:creationId xmlns:p14="http://schemas.microsoft.com/office/powerpoint/2010/main" val="1498568363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3231924" y="2767280"/>
            <a:ext cx="5728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8000" spc="-3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¡Eskerrik asko!</a:t>
            </a:r>
            <a:endParaRPr lang="eu-ES" sz="5400" spc="-300" noProof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4" name="Round Single Corner Rectangle 4">
            <a:extLst>
              <a:ext uri="{FF2B5EF4-FFF2-40B4-BE49-F238E27FC236}">
                <a16:creationId xmlns:a16="http://schemas.microsoft.com/office/drawing/2014/main" id="{AF8CE8C6-91F0-4010-1790-B1160776F85D}"/>
              </a:ext>
            </a:extLst>
          </p:cNvPr>
          <p:cNvSpPr/>
          <p:nvPr/>
        </p:nvSpPr>
        <p:spPr>
          <a:xfrm>
            <a:off x="299509" y="355600"/>
            <a:ext cx="371475" cy="6239933"/>
          </a:xfrm>
          <a:prstGeom prst="round1Rect">
            <a:avLst>
              <a:gd name="adj" fmla="val 0"/>
            </a:avLst>
          </a:prstGeom>
          <a:solidFill>
            <a:srgbClr val="F19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DB2D0341-586C-72FD-15D2-F1076469A874}"/>
              </a:ext>
            </a:extLst>
          </p:cNvPr>
          <p:cNvSpPr/>
          <p:nvPr/>
        </p:nvSpPr>
        <p:spPr>
          <a:xfrm>
            <a:off x="9779267" y="5996435"/>
            <a:ext cx="2005161" cy="861565"/>
          </a:xfrm>
          <a:custGeom>
            <a:avLst/>
            <a:gdLst/>
            <a:ahLst/>
            <a:cxnLst/>
            <a:rect l="l" t="t" r="r" b="b"/>
            <a:pathLst>
              <a:path w="5644411" h="2061793">
                <a:moveTo>
                  <a:pt x="0" y="0"/>
                </a:moveTo>
                <a:lnTo>
                  <a:pt x="5644410" y="0"/>
                </a:lnTo>
                <a:lnTo>
                  <a:pt x="5644410" y="2061793"/>
                </a:lnTo>
                <a:lnTo>
                  <a:pt x="0" y="20617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999" b="-25145"/>
            </a:stretch>
          </a:blipFill>
        </p:spPr>
        <p:txBody>
          <a:bodyPr/>
          <a:lstStyle/>
          <a:p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74224680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329F1-FAAC-56A9-F956-72A426111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A207DCFE-2105-E31B-BDFB-3FBCDF0D2974}"/>
              </a:ext>
            </a:extLst>
          </p:cNvPr>
          <p:cNvSpPr txBox="1"/>
          <p:nvPr/>
        </p:nvSpPr>
        <p:spPr>
          <a:xfrm>
            <a:off x="181019" y="482594"/>
            <a:ext cx="10600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+mj-lt"/>
              </a:rPr>
              <a:t>1) </a:t>
            </a:r>
            <a:r>
              <a:rPr lang="es-ES" sz="2800" b="1" kern="0" noProof="0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+mj-lt"/>
              </a:rPr>
              <a:t>RIS3</a:t>
            </a:r>
            <a:r>
              <a:rPr lang="es-ES" sz="28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+mj-lt"/>
              </a:rPr>
              <a:t> Euskadi Creativa 2021-2025: un contexto en evolución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114A6AE-1F63-BBA6-B08C-77BCFA8C0970}"/>
              </a:ext>
            </a:extLst>
          </p:cNvPr>
          <p:cNvSpPr/>
          <p:nvPr/>
        </p:nvSpPr>
        <p:spPr>
          <a:xfrm>
            <a:off x="9779267" y="5996435"/>
            <a:ext cx="2005161" cy="861565"/>
          </a:xfrm>
          <a:custGeom>
            <a:avLst/>
            <a:gdLst/>
            <a:ahLst/>
            <a:cxnLst/>
            <a:rect l="l" t="t" r="r" b="b"/>
            <a:pathLst>
              <a:path w="5644411" h="2061793">
                <a:moveTo>
                  <a:pt x="0" y="0"/>
                </a:moveTo>
                <a:lnTo>
                  <a:pt x="5644410" y="0"/>
                </a:lnTo>
                <a:lnTo>
                  <a:pt x="5644410" y="2061793"/>
                </a:lnTo>
                <a:lnTo>
                  <a:pt x="0" y="20617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999" b="-25145"/>
            </a:stretch>
          </a:blipFill>
        </p:spPr>
        <p:txBody>
          <a:bodyPr/>
          <a:lstStyle/>
          <a:p>
            <a:endParaRPr lang="eu-ES"/>
          </a:p>
        </p:txBody>
      </p:sp>
      <p:pic>
        <p:nvPicPr>
          <p:cNvPr id="3" name="Irudia 2">
            <a:extLst>
              <a:ext uri="{FF2B5EF4-FFF2-40B4-BE49-F238E27FC236}">
                <a16:creationId xmlns:a16="http://schemas.microsoft.com/office/drawing/2014/main" id="{7A9CC086-9878-7269-7A8B-4BFBEF9BB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440" y="1700431"/>
            <a:ext cx="8291119" cy="366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3301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-147512" y="1201367"/>
            <a:ext cx="9876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a) </a:t>
            </a:r>
            <a:r>
              <a:rPr lang="es-ES" sz="28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U</a:t>
            </a:r>
            <a:r>
              <a:rPr lang="es-ES" sz="2800" b="1" kern="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na</a:t>
            </a:r>
            <a:r>
              <a:rPr lang="es-ES" sz="28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idea central </a:t>
            </a:r>
            <a:r>
              <a:rPr lang="es-E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para los sectores culturales y creativos</a:t>
            </a:r>
            <a:endParaRPr lang="es-ES" sz="28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00304CC-455D-B7F5-C374-1ABFFE4722AD}"/>
              </a:ext>
            </a:extLst>
          </p:cNvPr>
          <p:cNvSpPr/>
          <p:nvPr/>
        </p:nvSpPr>
        <p:spPr>
          <a:xfrm>
            <a:off x="9779267" y="5996435"/>
            <a:ext cx="2005161" cy="861565"/>
          </a:xfrm>
          <a:custGeom>
            <a:avLst/>
            <a:gdLst/>
            <a:ahLst/>
            <a:cxnLst/>
            <a:rect l="l" t="t" r="r" b="b"/>
            <a:pathLst>
              <a:path w="5644411" h="2061793">
                <a:moveTo>
                  <a:pt x="0" y="0"/>
                </a:moveTo>
                <a:lnTo>
                  <a:pt x="5644410" y="0"/>
                </a:lnTo>
                <a:lnTo>
                  <a:pt x="5644410" y="2061793"/>
                </a:lnTo>
                <a:lnTo>
                  <a:pt x="0" y="20617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999" b="-25145"/>
            </a:stretch>
          </a:blipFill>
        </p:spPr>
        <p:txBody>
          <a:bodyPr/>
          <a:lstStyle/>
          <a:p>
            <a:endParaRPr lang="eu-ES"/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3E7A2878-E15F-AA73-7241-193EC6109649}"/>
              </a:ext>
            </a:extLst>
          </p:cNvPr>
          <p:cNvSpPr txBox="1"/>
          <p:nvPr/>
        </p:nvSpPr>
        <p:spPr>
          <a:xfrm>
            <a:off x="1509486" y="2521059"/>
            <a:ext cx="91730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Situarse en las políticas transversales </a:t>
            </a:r>
            <a:r>
              <a:rPr lang="es-E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del gobierno, en nuestro caso en la Estrategia Regional de Investigación e Innovación para una Especialización Inteligente, </a:t>
            </a:r>
            <a:r>
              <a:rPr lang="es-E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RIS3</a:t>
            </a:r>
            <a:r>
              <a:rPr lang="es-E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en el </a:t>
            </a:r>
            <a:r>
              <a:rPr lang="es-ES" sz="28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PCTI</a:t>
            </a:r>
            <a:r>
              <a:rPr lang="es-E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2020-2030.</a:t>
            </a:r>
            <a:endParaRPr lang="es-ES" sz="28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" name="TextBox 19">
            <a:extLst>
              <a:ext uri="{FF2B5EF4-FFF2-40B4-BE49-F238E27FC236}">
                <a16:creationId xmlns:a16="http://schemas.microsoft.com/office/drawing/2014/main" id="{3970F564-E53B-BB65-99D7-975B4C1BC225}"/>
              </a:ext>
            </a:extLst>
          </p:cNvPr>
          <p:cNvSpPr txBox="1"/>
          <p:nvPr/>
        </p:nvSpPr>
        <p:spPr>
          <a:xfrm>
            <a:off x="212618" y="233097"/>
            <a:ext cx="9267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kern="0" noProof="0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+mj-lt"/>
              </a:rPr>
              <a:t>RIS3</a:t>
            </a:r>
            <a:r>
              <a:rPr lang="es-ES" sz="28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+mj-lt"/>
              </a:rPr>
              <a:t> Euskadi </a:t>
            </a:r>
            <a:r>
              <a:rPr lang="es-ES" sz="24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+mj-lt"/>
              </a:rPr>
              <a:t>Creativa</a:t>
            </a:r>
            <a:r>
              <a:rPr lang="es-ES" sz="28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+mj-lt"/>
              </a:rPr>
              <a:t> 2021-2025, un contexto en evolución</a:t>
            </a:r>
          </a:p>
        </p:txBody>
      </p:sp>
    </p:spTree>
    <p:extLst>
      <p:ext uri="{BB962C8B-B14F-4D97-AF65-F5344CB8AC3E}">
        <p14:creationId xmlns:p14="http://schemas.microsoft.com/office/powerpoint/2010/main" val="152713052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252F2-69D2-940D-0E8F-AE11065D4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62F67C4F-74A7-133D-8D0D-73AA66ACCD43}"/>
              </a:ext>
            </a:extLst>
          </p:cNvPr>
          <p:cNvSpPr txBox="1"/>
          <p:nvPr/>
        </p:nvSpPr>
        <p:spPr>
          <a:xfrm>
            <a:off x="-110358" y="1238738"/>
            <a:ext cx="9314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b) Euskadi Creativa como </a:t>
            </a:r>
            <a:r>
              <a:rPr lang="es-ES" sz="28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un territorio de oportunidad</a:t>
            </a:r>
            <a:r>
              <a:rPr lang="es-E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endParaRPr lang="es-ES" sz="28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A8477FC-53C2-D4F3-570B-E0611F0AE545}"/>
              </a:ext>
            </a:extLst>
          </p:cNvPr>
          <p:cNvSpPr/>
          <p:nvPr/>
        </p:nvSpPr>
        <p:spPr>
          <a:xfrm>
            <a:off x="9779267" y="5996435"/>
            <a:ext cx="2005161" cy="861565"/>
          </a:xfrm>
          <a:custGeom>
            <a:avLst/>
            <a:gdLst/>
            <a:ahLst/>
            <a:cxnLst/>
            <a:rect l="l" t="t" r="r" b="b"/>
            <a:pathLst>
              <a:path w="5644411" h="2061793">
                <a:moveTo>
                  <a:pt x="0" y="0"/>
                </a:moveTo>
                <a:lnTo>
                  <a:pt x="5644410" y="0"/>
                </a:lnTo>
                <a:lnTo>
                  <a:pt x="5644410" y="2061793"/>
                </a:lnTo>
                <a:lnTo>
                  <a:pt x="0" y="20617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999" b="-25145"/>
            </a:stretch>
          </a:blipFill>
        </p:spPr>
        <p:txBody>
          <a:bodyPr/>
          <a:lstStyle/>
          <a:p>
            <a:endParaRPr lang="eu-ES"/>
          </a:p>
        </p:txBody>
      </p:sp>
      <p:pic>
        <p:nvPicPr>
          <p:cNvPr id="3" name="Irudia 2">
            <a:extLst>
              <a:ext uri="{FF2B5EF4-FFF2-40B4-BE49-F238E27FC236}">
                <a16:creationId xmlns:a16="http://schemas.microsoft.com/office/drawing/2014/main" id="{201CC1B5-171C-15B6-75BF-C4A68D648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466" y="1973569"/>
            <a:ext cx="5875068" cy="3945301"/>
          </a:xfrm>
          <a:prstGeom prst="rect">
            <a:avLst/>
          </a:prstGeom>
        </p:spPr>
      </p:pic>
      <p:sp>
        <p:nvSpPr>
          <p:cNvPr id="5" name="TextBox 19">
            <a:extLst>
              <a:ext uri="{FF2B5EF4-FFF2-40B4-BE49-F238E27FC236}">
                <a16:creationId xmlns:a16="http://schemas.microsoft.com/office/drawing/2014/main" id="{6609E73F-9C54-8140-F6E8-3645DADFB5B4}"/>
              </a:ext>
            </a:extLst>
          </p:cNvPr>
          <p:cNvSpPr txBox="1"/>
          <p:nvPr/>
        </p:nvSpPr>
        <p:spPr>
          <a:xfrm>
            <a:off x="212618" y="233097"/>
            <a:ext cx="9267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kern="0" noProof="0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+mj-lt"/>
              </a:rPr>
              <a:t>RIS3</a:t>
            </a:r>
            <a:r>
              <a:rPr lang="es-ES" sz="28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+mj-lt"/>
              </a:rPr>
              <a:t> Euskadi </a:t>
            </a:r>
            <a:r>
              <a:rPr lang="es-ES" sz="24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+mj-lt"/>
              </a:rPr>
              <a:t>Creativa</a:t>
            </a:r>
            <a:r>
              <a:rPr lang="es-ES" sz="28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+mj-lt"/>
              </a:rPr>
              <a:t> 2021-2025, un contexto en evolución</a:t>
            </a:r>
          </a:p>
        </p:txBody>
      </p:sp>
    </p:spTree>
    <p:extLst>
      <p:ext uri="{BB962C8B-B14F-4D97-AF65-F5344CB8AC3E}">
        <p14:creationId xmlns:p14="http://schemas.microsoft.com/office/powerpoint/2010/main" val="341709275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7D9EA-8FD0-6D2D-A692-8C020D9A6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61654E1-D2C6-E4F8-EFC3-AE4728984F14}"/>
              </a:ext>
            </a:extLst>
          </p:cNvPr>
          <p:cNvSpPr txBox="1"/>
          <p:nvPr/>
        </p:nvSpPr>
        <p:spPr>
          <a:xfrm>
            <a:off x="503710" y="1254470"/>
            <a:ext cx="10964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c) </a:t>
            </a:r>
            <a:r>
              <a:rPr lang="es-ES" sz="28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5 ejes de trabajo </a:t>
            </a:r>
            <a:r>
              <a:rPr lang="es-ES" sz="28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del Grupo de Pilotaje Euskadi Creativa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10C598B-FA1F-DFED-D496-77125CD69E70}"/>
              </a:ext>
            </a:extLst>
          </p:cNvPr>
          <p:cNvSpPr/>
          <p:nvPr/>
        </p:nvSpPr>
        <p:spPr>
          <a:xfrm>
            <a:off x="9779267" y="5996435"/>
            <a:ext cx="2005161" cy="861565"/>
          </a:xfrm>
          <a:custGeom>
            <a:avLst/>
            <a:gdLst/>
            <a:ahLst/>
            <a:cxnLst/>
            <a:rect l="l" t="t" r="r" b="b"/>
            <a:pathLst>
              <a:path w="5644411" h="2061793">
                <a:moveTo>
                  <a:pt x="0" y="0"/>
                </a:moveTo>
                <a:lnTo>
                  <a:pt x="5644410" y="0"/>
                </a:lnTo>
                <a:lnTo>
                  <a:pt x="5644410" y="2061793"/>
                </a:lnTo>
                <a:lnTo>
                  <a:pt x="0" y="20617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999" b="-25145"/>
            </a:stretch>
          </a:blipFill>
        </p:spPr>
        <p:txBody>
          <a:bodyPr/>
          <a:lstStyle/>
          <a:p>
            <a:endParaRPr lang="eu-ES"/>
          </a:p>
        </p:txBody>
      </p:sp>
      <p:pic>
        <p:nvPicPr>
          <p:cNvPr id="7" name="Irudia 6">
            <a:extLst>
              <a:ext uri="{FF2B5EF4-FFF2-40B4-BE49-F238E27FC236}">
                <a16:creationId xmlns:a16="http://schemas.microsoft.com/office/drawing/2014/main" id="{6DF6FC20-6ECD-C7E0-164A-194D43A45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633" y="2070931"/>
            <a:ext cx="3850003" cy="3850003"/>
          </a:xfrm>
          <a:prstGeom prst="rect">
            <a:avLst/>
          </a:prstGeom>
        </p:spPr>
      </p:pic>
      <p:sp>
        <p:nvSpPr>
          <p:cNvPr id="2" name="TextBox 19">
            <a:extLst>
              <a:ext uri="{FF2B5EF4-FFF2-40B4-BE49-F238E27FC236}">
                <a16:creationId xmlns:a16="http://schemas.microsoft.com/office/drawing/2014/main" id="{97FD9C4B-D487-8722-78F3-03613BEA99F8}"/>
              </a:ext>
            </a:extLst>
          </p:cNvPr>
          <p:cNvSpPr txBox="1"/>
          <p:nvPr/>
        </p:nvSpPr>
        <p:spPr>
          <a:xfrm>
            <a:off x="212618" y="233097"/>
            <a:ext cx="9267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kern="0" noProof="0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+mj-lt"/>
              </a:rPr>
              <a:t>RIS3</a:t>
            </a:r>
            <a:r>
              <a:rPr lang="es-ES" sz="28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+mj-lt"/>
              </a:rPr>
              <a:t> Euskadi </a:t>
            </a:r>
            <a:r>
              <a:rPr lang="es-ES" sz="24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+mj-lt"/>
              </a:rPr>
              <a:t>Creativa</a:t>
            </a:r>
            <a:r>
              <a:rPr lang="es-ES" sz="28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+mj-lt"/>
              </a:rPr>
              <a:t> 2021-2025, un contexto en evolución</a:t>
            </a:r>
          </a:p>
        </p:txBody>
      </p:sp>
    </p:spTree>
    <p:extLst>
      <p:ext uri="{BB962C8B-B14F-4D97-AF65-F5344CB8AC3E}">
        <p14:creationId xmlns:p14="http://schemas.microsoft.com/office/powerpoint/2010/main" val="131839517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B93BF-B1FB-8AF2-AC01-0B4DBE8CB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E473B61-2908-D1B2-570F-715A6238A8D5}"/>
              </a:ext>
            </a:extLst>
          </p:cNvPr>
          <p:cNvSpPr txBox="1"/>
          <p:nvPr/>
        </p:nvSpPr>
        <p:spPr>
          <a:xfrm>
            <a:off x="407573" y="1287663"/>
            <a:ext cx="1219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d) Un </a:t>
            </a:r>
            <a:r>
              <a:rPr lang="es-ES" sz="28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ejemplo de cada eje de trabajo </a:t>
            </a:r>
            <a:r>
              <a:rPr lang="es-ES" sz="28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del Grupo de Pilotaje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D1AA1A2-C9DD-B211-A120-E829164CFB1C}"/>
              </a:ext>
            </a:extLst>
          </p:cNvPr>
          <p:cNvSpPr/>
          <p:nvPr/>
        </p:nvSpPr>
        <p:spPr>
          <a:xfrm>
            <a:off x="9779267" y="5996435"/>
            <a:ext cx="2005161" cy="861565"/>
          </a:xfrm>
          <a:custGeom>
            <a:avLst/>
            <a:gdLst/>
            <a:ahLst/>
            <a:cxnLst/>
            <a:rect l="l" t="t" r="r" b="b"/>
            <a:pathLst>
              <a:path w="5644411" h="2061793">
                <a:moveTo>
                  <a:pt x="0" y="0"/>
                </a:moveTo>
                <a:lnTo>
                  <a:pt x="5644410" y="0"/>
                </a:lnTo>
                <a:lnTo>
                  <a:pt x="5644410" y="2061793"/>
                </a:lnTo>
                <a:lnTo>
                  <a:pt x="0" y="20617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999" b="-25145"/>
            </a:stretch>
          </a:blipFill>
        </p:spPr>
        <p:txBody>
          <a:bodyPr/>
          <a:lstStyle/>
          <a:p>
            <a:endParaRPr lang="eu-ES"/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423A902E-4BA2-1E6D-2BD4-3689555A0F9B}"/>
              </a:ext>
            </a:extLst>
          </p:cNvPr>
          <p:cNvSpPr txBox="1"/>
          <p:nvPr/>
        </p:nvSpPr>
        <p:spPr>
          <a:xfrm>
            <a:off x="407573" y="2149228"/>
            <a:ext cx="1137685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Gobernanza</a:t>
            </a:r>
            <a:r>
              <a:rPr lang="es-E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: cómo gestionar las estrategias </a:t>
            </a:r>
            <a:r>
              <a:rPr lang="es-E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y el propio Grupo de Pilotaje.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kern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Innovación</a:t>
            </a:r>
            <a:r>
              <a:rPr lang="es-E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: </a:t>
            </a:r>
            <a:r>
              <a:rPr lang="es-ES" sz="24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3"/>
              </a:rPr>
              <a:t>Contrast</a:t>
            </a:r>
            <a:r>
              <a:rPr lang="es-E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estudio de  </a:t>
            </a:r>
            <a:r>
              <a:rPr lang="es-ES" sz="2400" kern="0" dirty="0" err="1">
                <a:latin typeface="+mj-lt"/>
              </a:rPr>
              <a:t>ICCs</a:t>
            </a:r>
            <a:r>
              <a:rPr lang="es-ES" sz="2400" kern="0" dirty="0">
                <a:latin typeface="+mj-lt"/>
              </a:rPr>
              <a:t> e Innovación a nivel internacional (2021-2023).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kern="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kern="0" dirty="0">
                <a:latin typeface="+mj-lt"/>
              </a:rPr>
              <a:t>Educación/Investigación: </a:t>
            </a:r>
            <a:r>
              <a:rPr lang="es-ES" sz="2400" kern="0" dirty="0" err="1">
                <a:latin typeface="+mj-lt"/>
                <a:hlinkClick r:id="rId4"/>
              </a:rPr>
              <a:t>KSIgune</a:t>
            </a:r>
            <a:r>
              <a:rPr lang="es-ES" sz="2400" kern="0" dirty="0">
                <a:latin typeface="+mj-lt"/>
              </a:rPr>
              <a:t>,</a:t>
            </a:r>
            <a:r>
              <a:rPr lang="es-E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Cluster universitario </a:t>
            </a:r>
            <a:r>
              <a:rPr lang="es-ES" sz="24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ICCs</a:t>
            </a:r>
            <a:r>
              <a:rPr lang="es-E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</a:t>
            </a:r>
            <a:r>
              <a:rPr lang="es-E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mapeos de activos universitarios.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b="1" kern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kern="0" dirty="0">
                <a:latin typeface="+mj-lt"/>
              </a:rPr>
              <a:t>Empresas y mercados: </a:t>
            </a:r>
            <a:r>
              <a:rPr lang="es-E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BDCC, Business </a:t>
            </a:r>
            <a:r>
              <a:rPr lang="es-ES" sz="24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Intelligence</a:t>
            </a:r>
            <a:r>
              <a:rPr lang="es-E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</a:t>
            </a:r>
            <a:r>
              <a:rPr lang="es-E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más allá del modelo de negocio.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b="1" kern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Internacionalización:</a:t>
            </a:r>
            <a:r>
              <a:rPr lang="es-E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s-E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5"/>
              </a:rPr>
              <a:t>DC Network</a:t>
            </a:r>
            <a:r>
              <a:rPr lang="es-E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y el </a:t>
            </a:r>
            <a:r>
              <a:rPr lang="es-E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5"/>
              </a:rPr>
              <a:t>Foro Mundial de la Creatividad 2024 </a:t>
            </a:r>
            <a:r>
              <a:rPr lang="es-E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5"/>
              </a:rPr>
              <a:t>(CWF2024</a:t>
            </a:r>
            <a:r>
              <a:rPr lang="es-E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5"/>
              </a:rPr>
              <a:t>).</a:t>
            </a:r>
            <a:endParaRPr lang="es-ES" sz="2400" kern="0" noProof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5A02982E-AF3A-6992-CE2D-69A89BA32AAB}"/>
              </a:ext>
            </a:extLst>
          </p:cNvPr>
          <p:cNvSpPr txBox="1"/>
          <p:nvPr/>
        </p:nvSpPr>
        <p:spPr>
          <a:xfrm>
            <a:off x="212618" y="233097"/>
            <a:ext cx="9267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kern="0" noProof="0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+mj-lt"/>
              </a:rPr>
              <a:t>RIS3</a:t>
            </a:r>
            <a:r>
              <a:rPr lang="es-ES" sz="28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+mj-lt"/>
              </a:rPr>
              <a:t> Euskadi </a:t>
            </a:r>
            <a:r>
              <a:rPr lang="es-ES" sz="24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+mj-lt"/>
              </a:rPr>
              <a:t>Creativa</a:t>
            </a:r>
            <a:r>
              <a:rPr lang="es-ES" sz="28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+mj-lt"/>
              </a:rPr>
              <a:t> 2021-2025, un contexto en evolución</a:t>
            </a:r>
          </a:p>
        </p:txBody>
      </p:sp>
    </p:spTree>
    <p:extLst>
      <p:ext uri="{BB962C8B-B14F-4D97-AF65-F5344CB8AC3E}">
        <p14:creationId xmlns:p14="http://schemas.microsoft.com/office/powerpoint/2010/main" val="411888537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693BD-AD8F-A494-7D01-8A57BA1DB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2AABD42F-5C88-A979-6946-B1704FE4307E}"/>
              </a:ext>
            </a:extLst>
          </p:cNvPr>
          <p:cNvSpPr txBox="1"/>
          <p:nvPr/>
        </p:nvSpPr>
        <p:spPr>
          <a:xfrm>
            <a:off x="-491072" y="1200704"/>
            <a:ext cx="9354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e) </a:t>
            </a:r>
            <a:r>
              <a:rPr lang="es-ES" sz="32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Un recorrido </a:t>
            </a:r>
            <a:r>
              <a:rPr lang="es-ES" sz="32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detallado de esta evolución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AC5D061-1C3B-FA50-43B3-8E6EF8C626F4}"/>
              </a:ext>
            </a:extLst>
          </p:cNvPr>
          <p:cNvSpPr/>
          <p:nvPr/>
        </p:nvSpPr>
        <p:spPr>
          <a:xfrm>
            <a:off x="9779267" y="5996435"/>
            <a:ext cx="2005161" cy="861565"/>
          </a:xfrm>
          <a:custGeom>
            <a:avLst/>
            <a:gdLst/>
            <a:ahLst/>
            <a:cxnLst/>
            <a:rect l="l" t="t" r="r" b="b"/>
            <a:pathLst>
              <a:path w="5644411" h="2061793">
                <a:moveTo>
                  <a:pt x="0" y="0"/>
                </a:moveTo>
                <a:lnTo>
                  <a:pt x="5644410" y="0"/>
                </a:lnTo>
                <a:lnTo>
                  <a:pt x="5644410" y="2061793"/>
                </a:lnTo>
                <a:lnTo>
                  <a:pt x="0" y="20617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999" b="-25145"/>
            </a:stretch>
          </a:blipFill>
        </p:spPr>
        <p:txBody>
          <a:bodyPr/>
          <a:lstStyle/>
          <a:p>
            <a:endParaRPr lang="eu-ES"/>
          </a:p>
        </p:txBody>
      </p:sp>
      <p:pic>
        <p:nvPicPr>
          <p:cNvPr id="7" name="Irudia 6" descr="Hau duen irudia testua, pantaila-argazkia, diagrama, Bataiarri&#10;&#10;Azalpena automatikoki sortu da">
            <a:hlinkClick r:id="rId3"/>
            <a:extLst>
              <a:ext uri="{FF2B5EF4-FFF2-40B4-BE49-F238E27FC236}">
                <a16:creationId xmlns:a16="http://schemas.microsoft.com/office/drawing/2014/main" id="{2719EBC7-604D-EBFE-160C-0F2E676B07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64" y="2118607"/>
            <a:ext cx="5534271" cy="3542860"/>
          </a:xfrm>
          <a:prstGeom prst="rect">
            <a:avLst/>
          </a:prstGeom>
        </p:spPr>
      </p:pic>
      <p:sp>
        <p:nvSpPr>
          <p:cNvPr id="2" name="TextBox 19">
            <a:extLst>
              <a:ext uri="{FF2B5EF4-FFF2-40B4-BE49-F238E27FC236}">
                <a16:creationId xmlns:a16="http://schemas.microsoft.com/office/drawing/2014/main" id="{CF43D533-C598-EA4E-DB88-B6BB93A1988F}"/>
              </a:ext>
            </a:extLst>
          </p:cNvPr>
          <p:cNvSpPr txBox="1"/>
          <p:nvPr/>
        </p:nvSpPr>
        <p:spPr>
          <a:xfrm>
            <a:off x="212618" y="233097"/>
            <a:ext cx="9267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kern="0" noProof="0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+mj-lt"/>
              </a:rPr>
              <a:t>RIS3</a:t>
            </a:r>
            <a:r>
              <a:rPr lang="es-ES" sz="28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+mj-lt"/>
              </a:rPr>
              <a:t> Euskadi </a:t>
            </a:r>
            <a:r>
              <a:rPr lang="es-ES" sz="24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+mj-lt"/>
              </a:rPr>
              <a:t>Creativa</a:t>
            </a:r>
            <a:r>
              <a:rPr lang="es-ES" sz="28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+mj-lt"/>
              </a:rPr>
              <a:t> 2021-2025, un contexto en evolución</a:t>
            </a:r>
          </a:p>
        </p:txBody>
      </p:sp>
    </p:spTree>
    <p:extLst>
      <p:ext uri="{BB962C8B-B14F-4D97-AF65-F5344CB8AC3E}">
        <p14:creationId xmlns:p14="http://schemas.microsoft.com/office/powerpoint/2010/main" val="405197548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329F1-FAAC-56A9-F956-72A426111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9114A6AE-1F63-BBA6-B08C-77BCFA8C0970}"/>
              </a:ext>
            </a:extLst>
          </p:cNvPr>
          <p:cNvSpPr/>
          <p:nvPr/>
        </p:nvSpPr>
        <p:spPr>
          <a:xfrm>
            <a:off x="9779267" y="5996435"/>
            <a:ext cx="2005161" cy="861565"/>
          </a:xfrm>
          <a:custGeom>
            <a:avLst/>
            <a:gdLst/>
            <a:ahLst/>
            <a:cxnLst/>
            <a:rect l="l" t="t" r="r" b="b"/>
            <a:pathLst>
              <a:path w="5644411" h="2061793">
                <a:moveTo>
                  <a:pt x="0" y="0"/>
                </a:moveTo>
                <a:lnTo>
                  <a:pt x="5644410" y="0"/>
                </a:lnTo>
                <a:lnTo>
                  <a:pt x="5644410" y="2061793"/>
                </a:lnTo>
                <a:lnTo>
                  <a:pt x="0" y="20617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999" b="-25145"/>
            </a:stretch>
          </a:blipFill>
        </p:spPr>
        <p:txBody>
          <a:bodyPr/>
          <a:lstStyle/>
          <a:p>
            <a:endParaRPr lang="eu-ES"/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A7EEE243-DA99-E062-570A-0CB7DB274917}"/>
              </a:ext>
            </a:extLst>
          </p:cNvPr>
          <p:cNvSpPr txBox="1"/>
          <p:nvPr/>
        </p:nvSpPr>
        <p:spPr>
          <a:xfrm>
            <a:off x="258717" y="532160"/>
            <a:ext cx="8667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19E4B"/>
                </a:highlight>
                <a:latin typeface="+mj-lt"/>
              </a:rPr>
              <a:t>2) </a:t>
            </a:r>
            <a:r>
              <a:rPr lang="es-ES" sz="2800" b="1" kern="0" noProof="0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19E4B"/>
                </a:highlight>
                <a:latin typeface="+mj-lt"/>
              </a:rPr>
              <a:t>BDCC</a:t>
            </a:r>
            <a:r>
              <a:rPr lang="es-ES" sz="2800" b="1" kern="0" noProof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19E4B"/>
                </a:highlight>
                <a:latin typeface="+mj-lt"/>
              </a:rPr>
              <a:t>: origen del</a:t>
            </a:r>
            <a:r>
              <a:rPr lang="es-ES" sz="2800" b="1" kern="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19E4B"/>
                </a:highlight>
                <a:latin typeface="+mj-lt"/>
              </a:rPr>
              <a:t> Distrito Cultural y Creativo Vasco</a:t>
            </a:r>
            <a:endParaRPr lang="es-ES" sz="2800" b="1" kern="0" noProof="0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F19E4B"/>
              </a:highlight>
              <a:latin typeface="+mj-lt"/>
            </a:endParaRPr>
          </a:p>
        </p:txBody>
      </p:sp>
      <p:pic>
        <p:nvPicPr>
          <p:cNvPr id="3" name="Irudia 2" descr="Hau duen irudia testua, kanpokoa, zerua, negozio-txartel&#10;&#10;Azalpena automatikoki sortu da">
            <a:extLst>
              <a:ext uri="{FF2B5EF4-FFF2-40B4-BE49-F238E27FC236}">
                <a16:creationId xmlns:a16="http://schemas.microsoft.com/office/drawing/2014/main" id="{7B43C747-0F28-69EA-6EBE-BF03F8C2F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306" y="1473284"/>
            <a:ext cx="6975387" cy="391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3080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Hexon-Gre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C539"/>
      </a:accent1>
      <a:accent2>
        <a:srgbClr val="3F434D"/>
      </a:accent2>
      <a:accent3>
        <a:srgbClr val="AEC539"/>
      </a:accent3>
      <a:accent4>
        <a:srgbClr val="3F434D"/>
      </a:accent4>
      <a:accent5>
        <a:srgbClr val="AEC539"/>
      </a:accent5>
      <a:accent6>
        <a:srgbClr val="3F434D"/>
      </a:accent6>
      <a:hlink>
        <a:srgbClr val="0563C1"/>
      </a:hlink>
      <a:folHlink>
        <a:srgbClr val="954F72"/>
      </a:folHlink>
    </a:clrScheme>
    <a:fontScheme name="Business">
      <a:majorFont>
        <a:latin typeface="Montserrat Semi Bold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iseño personalizado">
  <a:themeElements>
    <a:clrScheme name="Cuchillo">
      <a:dk1>
        <a:srgbClr val="868686"/>
      </a:dk1>
      <a:lt1>
        <a:srgbClr val="FFFFFF"/>
      </a:lt1>
      <a:dk2>
        <a:srgbClr val="9EFF9E"/>
      </a:dk2>
      <a:lt2>
        <a:srgbClr val="FFE0EA"/>
      </a:lt2>
      <a:accent1>
        <a:srgbClr val="99FF99"/>
      </a:accent1>
      <a:accent2>
        <a:srgbClr val="FF6699"/>
      </a:accent2>
      <a:accent3>
        <a:srgbClr val="FF0066"/>
      </a:accent3>
      <a:accent4>
        <a:srgbClr val="66FF66"/>
      </a:accent4>
      <a:accent5>
        <a:srgbClr val="B2003B"/>
      </a:accent5>
      <a:accent6>
        <a:srgbClr val="373737"/>
      </a:accent6>
      <a:hlink>
        <a:srgbClr val="FFC3EC"/>
      </a:hlink>
      <a:folHlink>
        <a:srgbClr val="CCFFC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2498</TotalTime>
  <Words>761</Words>
  <Application>Microsoft Office PowerPoint</Application>
  <PresentationFormat>Panoramikoa</PresentationFormat>
  <Paragraphs>75</Paragraphs>
  <Slides>27</Slides>
  <Notes>0</Notes>
  <HiddenSlides>0</HiddenSlides>
  <MMClips>1</MMClips>
  <ScaleCrop>false</ScaleCrop>
  <HeadingPairs>
    <vt:vector size="6" baseType="variant">
      <vt:variant>
        <vt:lpstr>Erabilitako letra-tipoak</vt:lpstr>
      </vt:variant>
      <vt:variant>
        <vt:i4>7</vt:i4>
      </vt:variant>
      <vt:variant>
        <vt:lpstr>Gaia</vt:lpstr>
      </vt:variant>
      <vt:variant>
        <vt:i4>2</vt:i4>
      </vt:variant>
      <vt:variant>
        <vt:lpstr>Diapositiben tituluak</vt:lpstr>
      </vt:variant>
      <vt:variant>
        <vt:i4>27</vt:i4>
      </vt:variant>
    </vt:vector>
  </HeadingPairs>
  <TitlesOfParts>
    <vt:vector size="36" baseType="lpstr">
      <vt:lpstr>☞GALANO GROTESQUE ALT LIGHT</vt:lpstr>
      <vt:lpstr>☞GALANO GROTESQUE ALT MEDIUM</vt:lpstr>
      <vt:lpstr>Arial</vt:lpstr>
      <vt:lpstr>Calibri</vt:lpstr>
      <vt:lpstr>Lato</vt:lpstr>
      <vt:lpstr>Montserrat Semi Bold</vt:lpstr>
      <vt:lpstr>Sometimes Times</vt:lpstr>
      <vt:lpstr>Office Theme</vt:lpstr>
      <vt:lpstr>2_Diseño personalizado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ilhamsyahvutra@outlook.com</dc:creator>
  <cp:lastModifiedBy>Salinas Gaston, Iñigo</cp:lastModifiedBy>
  <cp:revision>132</cp:revision>
  <cp:lastPrinted>2025-06-16T08:39:23Z</cp:lastPrinted>
  <dcterms:created xsi:type="dcterms:W3CDTF">2018-05-05T03:43:01Z</dcterms:created>
  <dcterms:modified xsi:type="dcterms:W3CDTF">2025-06-17T12:16:26Z</dcterms:modified>
</cp:coreProperties>
</file>