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6" r:id="rId3"/>
    <p:sldId id="259" r:id="rId4"/>
    <p:sldId id="291" r:id="rId5"/>
    <p:sldId id="292" r:id="rId6"/>
    <p:sldId id="261" r:id="rId7"/>
    <p:sldId id="293" r:id="rId8"/>
    <p:sldId id="298" r:id="rId9"/>
    <p:sldId id="300" r:id="rId10"/>
    <p:sldId id="302" r:id="rId11"/>
    <p:sldId id="304" r:id="rId12"/>
    <p:sldId id="305" r:id="rId13"/>
    <p:sldId id="307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" id="{B92F6B9D-5DAC-43F2-8CD6-E2FB44FA22D8}">
          <p14:sldIdLst>
            <p14:sldId id="275"/>
          </p14:sldIdLst>
        </p14:section>
        <p14:section name="Text" id="{E2356AC2-2C58-420C-A73D-20FEFA895EA5}">
          <p14:sldIdLst>
            <p14:sldId id="276"/>
            <p14:sldId id="259"/>
            <p14:sldId id="291"/>
            <p14:sldId id="292"/>
            <p14:sldId id="261"/>
            <p14:sldId id="293"/>
            <p14:sldId id="298"/>
            <p14:sldId id="300"/>
            <p14:sldId id="302"/>
            <p14:sldId id="304"/>
            <p14:sldId id="305"/>
            <p14:sldId id="307"/>
          </p14:sldIdLst>
        </p14:section>
        <p14:section name="Picture" id="{5145016C-6E80-478C-9C78-65B2A88099C0}">
          <p14:sldIdLst/>
        </p14:section>
        <p14:section name="Quotes" id="{A6CB02F7-86E7-482E-BA02-DF4269DE40CF}">
          <p14:sldIdLst/>
        </p14:section>
        <p14:section name="Infographic" id="{D3E29986-ED35-4C02-BAD2-7A1BDE75A9D6}">
          <p14:sldIdLst/>
        </p14:section>
        <p14:section name="Closing" id="{5BD2E7CE-2E04-491A-AEF9-2002F124F884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5E"/>
    <a:srgbClr val="EB1567"/>
    <a:srgbClr val="F19E4B"/>
    <a:srgbClr val="BABA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90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D1D337-35DE-466B-A967-EA325FBF6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9" y="406167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6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3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81725" y="1304925"/>
            <a:ext cx="4000500" cy="40005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0135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DE3335-C8C2-E61F-6E70-406280ECE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9" y="406167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1972573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010409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7936074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5573919" y="1459683"/>
            <a:ext cx="6137112" cy="4240165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606563" y="3742463"/>
            <a:ext cx="2316922" cy="1957387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2989745" y="3742462"/>
            <a:ext cx="2517914" cy="1957387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2449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1502" y="108382"/>
            <a:ext cx="4946005" cy="68571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5" y="1641647"/>
            <a:ext cx="5238749" cy="391142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388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276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C2F1AB-C295-C485-9E1C-F345671584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7" y="6098372"/>
            <a:ext cx="4319025" cy="8199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FABDD5-162F-3126-7E5F-88D0DA9C3C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9" y="6098372"/>
            <a:ext cx="922699" cy="7373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0DA58F-4612-9FE3-E025-AB34C5254F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45" y="6253369"/>
            <a:ext cx="2448212" cy="4719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BC2A4E-9CEB-C1A7-6557-DB921DF52C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68" y="365125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6" r:id="rId3"/>
    <p:sldLayoutId id="2147483660" r:id="rId4"/>
    <p:sldLayoutId id="2147483650" r:id="rId5"/>
    <p:sldLayoutId id="2147483655" r:id="rId6"/>
    <p:sldLayoutId id="2147483659" r:id="rId7"/>
    <p:sldLayoutId id="2147483668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jpeg"/><Relationship Id="rId21" Type="http://schemas.openxmlformats.org/officeDocument/2006/relationships/image" Target="../media/image35.jpeg"/><Relationship Id="rId42" Type="http://schemas.openxmlformats.org/officeDocument/2006/relationships/image" Target="../media/image56.png"/><Relationship Id="rId47" Type="http://schemas.openxmlformats.org/officeDocument/2006/relationships/image" Target="../media/image61.jpeg"/><Relationship Id="rId63" Type="http://schemas.openxmlformats.org/officeDocument/2006/relationships/image" Target="../media/image77.jpeg"/><Relationship Id="rId68" Type="http://schemas.openxmlformats.org/officeDocument/2006/relationships/image" Target="../media/image82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9" Type="http://schemas.openxmlformats.org/officeDocument/2006/relationships/image" Target="../media/image43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32" Type="http://schemas.openxmlformats.org/officeDocument/2006/relationships/image" Target="../media/image46.jpeg"/><Relationship Id="rId37" Type="http://schemas.openxmlformats.org/officeDocument/2006/relationships/image" Target="../media/image51.svg"/><Relationship Id="rId40" Type="http://schemas.openxmlformats.org/officeDocument/2006/relationships/image" Target="../media/image54.jpeg"/><Relationship Id="rId45" Type="http://schemas.openxmlformats.org/officeDocument/2006/relationships/image" Target="../media/image59.jpeg"/><Relationship Id="rId53" Type="http://schemas.openxmlformats.org/officeDocument/2006/relationships/image" Target="../media/image67.jpeg"/><Relationship Id="rId58" Type="http://schemas.openxmlformats.org/officeDocument/2006/relationships/image" Target="../media/image72.jpeg"/><Relationship Id="rId66" Type="http://schemas.openxmlformats.org/officeDocument/2006/relationships/image" Target="../media/image80.jpeg"/><Relationship Id="rId5" Type="http://schemas.openxmlformats.org/officeDocument/2006/relationships/image" Target="../media/image19.jpeg"/><Relationship Id="rId61" Type="http://schemas.openxmlformats.org/officeDocument/2006/relationships/image" Target="../media/image75.jpeg"/><Relationship Id="rId19" Type="http://schemas.openxmlformats.org/officeDocument/2006/relationships/image" Target="../media/image3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Relationship Id="rId56" Type="http://schemas.openxmlformats.org/officeDocument/2006/relationships/image" Target="../media/image70.jpeg"/><Relationship Id="rId64" Type="http://schemas.openxmlformats.org/officeDocument/2006/relationships/image" Target="../media/image78.jpeg"/><Relationship Id="rId69" Type="http://schemas.openxmlformats.org/officeDocument/2006/relationships/image" Target="../media/image83.jpeg"/><Relationship Id="rId8" Type="http://schemas.openxmlformats.org/officeDocument/2006/relationships/image" Target="../media/image22.jpeg"/><Relationship Id="rId51" Type="http://schemas.openxmlformats.org/officeDocument/2006/relationships/image" Target="../media/image65.jpeg"/><Relationship Id="rId72" Type="http://schemas.openxmlformats.org/officeDocument/2006/relationships/image" Target="../media/image86.png"/><Relationship Id="rId3" Type="http://schemas.openxmlformats.org/officeDocument/2006/relationships/image" Target="../media/image17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png"/><Relationship Id="rId46" Type="http://schemas.openxmlformats.org/officeDocument/2006/relationships/image" Target="../media/image60.jpeg"/><Relationship Id="rId59" Type="http://schemas.openxmlformats.org/officeDocument/2006/relationships/image" Target="../media/image73.jpeg"/><Relationship Id="rId67" Type="http://schemas.openxmlformats.org/officeDocument/2006/relationships/image" Target="../media/image81.jpeg"/><Relationship Id="rId20" Type="http://schemas.openxmlformats.org/officeDocument/2006/relationships/image" Target="../media/image34.jpeg"/><Relationship Id="rId41" Type="http://schemas.openxmlformats.org/officeDocument/2006/relationships/image" Target="../media/image55.png"/><Relationship Id="rId54" Type="http://schemas.openxmlformats.org/officeDocument/2006/relationships/image" Target="../media/image68.jpeg"/><Relationship Id="rId62" Type="http://schemas.openxmlformats.org/officeDocument/2006/relationships/image" Target="../media/image76.jpeg"/><Relationship Id="rId70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jpeg"/><Relationship Id="rId57" Type="http://schemas.openxmlformats.org/officeDocument/2006/relationships/image" Target="../media/image71.jpeg"/><Relationship Id="rId10" Type="http://schemas.openxmlformats.org/officeDocument/2006/relationships/image" Target="../media/image24.jpeg"/><Relationship Id="rId31" Type="http://schemas.openxmlformats.org/officeDocument/2006/relationships/image" Target="../media/image45.jpeg"/><Relationship Id="rId44" Type="http://schemas.openxmlformats.org/officeDocument/2006/relationships/image" Target="../media/image58.jpeg"/><Relationship Id="rId52" Type="http://schemas.openxmlformats.org/officeDocument/2006/relationships/image" Target="../media/image66.jpeg"/><Relationship Id="rId60" Type="http://schemas.openxmlformats.org/officeDocument/2006/relationships/image" Target="../media/image74.jpeg"/><Relationship Id="rId65" Type="http://schemas.openxmlformats.org/officeDocument/2006/relationships/image" Target="../media/image79.jpeg"/><Relationship Id="rId73" Type="http://schemas.openxmlformats.org/officeDocument/2006/relationships/image" Target="../media/image6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9" Type="http://schemas.openxmlformats.org/officeDocument/2006/relationships/image" Target="../media/image53.png"/><Relationship Id="rId34" Type="http://schemas.openxmlformats.org/officeDocument/2006/relationships/image" Target="../media/image48.jpeg"/><Relationship Id="rId50" Type="http://schemas.openxmlformats.org/officeDocument/2006/relationships/image" Target="../media/image64.jpeg"/><Relationship Id="rId55" Type="http://schemas.openxmlformats.org/officeDocument/2006/relationships/image" Target="../media/image69.jpeg"/><Relationship Id="rId7" Type="http://schemas.openxmlformats.org/officeDocument/2006/relationships/image" Target="../media/image21.jpeg"/><Relationship Id="rId71" Type="http://schemas.openxmlformats.org/officeDocument/2006/relationships/image" Target="../media/image8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067364" y="2044405"/>
            <a:ext cx="864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ImpulsaCultura</a:t>
            </a:r>
            <a:r>
              <a:rPr lang="en-US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Proyecta</a:t>
            </a:r>
            <a:r>
              <a:rPr lang="en-US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Sembrar</a:t>
            </a:r>
            <a:r>
              <a:rPr lang="en-US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creatividad</a:t>
            </a:r>
            <a:r>
              <a:rPr lang="en-US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sostener</a:t>
            </a:r>
            <a:r>
              <a:rPr lang="en-US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60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futuro</a:t>
            </a:r>
            <a:endParaRPr lang="en-US" sz="6000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299509" y="355600"/>
            <a:ext cx="371475" cy="6239933"/>
          </a:xfrm>
          <a:prstGeom prst="round1Rect">
            <a:avLst>
              <a:gd name="adj" fmla="val 0"/>
            </a:avLst>
          </a:prstGeom>
          <a:solidFill>
            <a:srgbClr val="F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FC328BD1-1C68-2CE2-D671-65F3B3C67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05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8B14-BE75-3DA9-F5BE-1B526CB0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4577BE5-A8C1-9D6A-4557-D0C0DF47081D}"/>
              </a:ext>
            </a:extLst>
          </p:cNvPr>
          <p:cNvGrpSpPr/>
          <p:nvPr/>
        </p:nvGrpSpPr>
        <p:grpSpPr>
          <a:xfrm>
            <a:off x="822849" y="847725"/>
            <a:ext cx="605289" cy="463481"/>
            <a:chOff x="138114" y="2974975"/>
            <a:chExt cx="277812" cy="212726"/>
          </a:xfrm>
          <a:solidFill>
            <a:schemeClr val="bg1"/>
          </a:solidFill>
        </p:grpSpPr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3A67C782-1935-BC96-64AB-7C9AA388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2974975"/>
              <a:ext cx="203200" cy="42863"/>
            </a:xfrm>
            <a:custGeom>
              <a:avLst/>
              <a:gdLst>
                <a:gd name="T0" fmla="*/ 4 w 76"/>
                <a:gd name="T1" fmla="*/ 0 h 16"/>
                <a:gd name="T2" fmla="*/ 72 w 76"/>
                <a:gd name="T3" fmla="*/ 0 h 16"/>
                <a:gd name="T4" fmla="*/ 76 w 76"/>
                <a:gd name="T5" fmla="*/ 4 h 16"/>
                <a:gd name="T6" fmla="*/ 76 w 76"/>
                <a:gd name="T7" fmla="*/ 12 h 16"/>
                <a:gd name="T8" fmla="*/ 72 w 76"/>
                <a:gd name="T9" fmla="*/ 16 h 16"/>
                <a:gd name="T10" fmla="*/ 4 w 76"/>
                <a:gd name="T11" fmla="*/ 16 h 16"/>
                <a:gd name="T12" fmla="*/ 0 w 76"/>
                <a:gd name="T13" fmla="*/ 12 h 16"/>
                <a:gd name="T14" fmla="*/ 0 w 76"/>
                <a:gd name="T15" fmla="*/ 4 h 16"/>
                <a:gd name="T16" fmla="*/ 4 w 7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">
                  <a:moveTo>
                    <a:pt x="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4"/>
                    <a:pt x="74" y="16"/>
                    <a:pt x="7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0AE0D3CF-69DF-28EB-8915-DFA349B4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059113"/>
              <a:ext cx="160338" cy="42863"/>
            </a:xfrm>
            <a:custGeom>
              <a:avLst/>
              <a:gdLst>
                <a:gd name="T0" fmla="*/ 4 w 60"/>
                <a:gd name="T1" fmla="*/ 0 h 16"/>
                <a:gd name="T2" fmla="*/ 56 w 60"/>
                <a:gd name="T3" fmla="*/ 0 h 16"/>
                <a:gd name="T4" fmla="*/ 60 w 60"/>
                <a:gd name="T5" fmla="*/ 4 h 16"/>
                <a:gd name="T6" fmla="*/ 60 w 60"/>
                <a:gd name="T7" fmla="*/ 12 h 16"/>
                <a:gd name="T8" fmla="*/ 56 w 60"/>
                <a:gd name="T9" fmla="*/ 16 h 16"/>
                <a:gd name="T10" fmla="*/ 4 w 60"/>
                <a:gd name="T11" fmla="*/ 16 h 16"/>
                <a:gd name="T12" fmla="*/ 0 w 60"/>
                <a:gd name="T13" fmla="*/ 12 h 16"/>
                <a:gd name="T14" fmla="*/ 0 w 60"/>
                <a:gd name="T15" fmla="*/ 4 h 16"/>
                <a:gd name="T16" fmla="*/ 4 w 6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4"/>
                    <a:pt x="58" y="16"/>
                    <a:pt x="5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8">
              <a:extLst>
                <a:ext uri="{FF2B5EF4-FFF2-40B4-BE49-F238E27FC236}">
                  <a16:creationId xmlns:a16="http://schemas.microsoft.com/office/drawing/2014/main" id="{1C14FA34-7F98-CA66-084D-B5560070B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144838"/>
              <a:ext cx="192088" cy="42863"/>
            </a:xfrm>
            <a:custGeom>
              <a:avLst/>
              <a:gdLst>
                <a:gd name="T0" fmla="*/ 4 w 72"/>
                <a:gd name="T1" fmla="*/ 0 h 16"/>
                <a:gd name="T2" fmla="*/ 68 w 72"/>
                <a:gd name="T3" fmla="*/ 0 h 16"/>
                <a:gd name="T4" fmla="*/ 72 w 72"/>
                <a:gd name="T5" fmla="*/ 4 h 16"/>
                <a:gd name="T6" fmla="*/ 72 w 72"/>
                <a:gd name="T7" fmla="*/ 12 h 16"/>
                <a:gd name="T8" fmla="*/ 68 w 72"/>
                <a:gd name="T9" fmla="*/ 16 h 16"/>
                <a:gd name="T10" fmla="*/ 4 w 72"/>
                <a:gd name="T11" fmla="*/ 16 h 16"/>
                <a:gd name="T12" fmla="*/ 0 w 72"/>
                <a:gd name="T13" fmla="*/ 12 h 16"/>
                <a:gd name="T14" fmla="*/ 0 w 72"/>
                <a:gd name="T15" fmla="*/ 4 h 16"/>
                <a:gd name="T16" fmla="*/ 4 w 7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6">
                  <a:moveTo>
                    <a:pt x="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4"/>
                    <a:pt x="70" y="16"/>
                    <a:pt x="6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id="{2857B5FC-D976-04FF-E0A2-DDADD6C6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2974975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0">
              <a:extLst>
                <a:ext uri="{FF2B5EF4-FFF2-40B4-BE49-F238E27FC236}">
                  <a16:creationId xmlns:a16="http://schemas.microsoft.com/office/drawing/2014/main" id="{F92A4E23-DCC4-9101-5A33-F21DA2A4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059113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1">
              <a:extLst>
                <a:ext uri="{FF2B5EF4-FFF2-40B4-BE49-F238E27FC236}">
                  <a16:creationId xmlns:a16="http://schemas.microsoft.com/office/drawing/2014/main" id="{19EE86D9-F843-7806-FB14-7245C4D7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144838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65F5458C-7E59-B068-05AE-61369F23094A}"/>
              </a:ext>
            </a:extLst>
          </p:cNvPr>
          <p:cNvGrpSpPr>
            <a:grpSpLocks noChangeAspect="1"/>
          </p:cNvGrpSpPr>
          <p:nvPr/>
        </p:nvGrpSpPr>
        <p:grpSpPr>
          <a:xfrm>
            <a:off x="6834752" y="4293303"/>
            <a:ext cx="483828" cy="483836"/>
            <a:chOff x="0" y="0"/>
            <a:chExt cx="601739" cy="601751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40E3546-5493-AB40-05F2-1C8EF883FDC3}"/>
                </a:ext>
              </a:extLst>
            </p:cNvPr>
            <p:cNvSpPr/>
            <p:nvPr/>
          </p:nvSpPr>
          <p:spPr>
            <a:xfrm>
              <a:off x="223393" y="223393"/>
              <a:ext cx="317373" cy="314960"/>
            </a:xfrm>
            <a:custGeom>
              <a:avLst/>
              <a:gdLst/>
              <a:ahLst/>
              <a:cxnLst/>
              <a:rect l="l" t="t" r="r" b="b"/>
              <a:pathLst>
                <a:path w="317373" h="314960">
                  <a:moveTo>
                    <a:pt x="307594" y="216154"/>
                  </a:moveTo>
                  <a:lnTo>
                    <a:pt x="239649" y="148209"/>
                  </a:lnTo>
                  <a:lnTo>
                    <a:pt x="268732" y="119126"/>
                  </a:lnTo>
                  <a:cubicBezTo>
                    <a:pt x="274955" y="112903"/>
                    <a:pt x="277368" y="104140"/>
                    <a:pt x="275336" y="95758"/>
                  </a:cubicBezTo>
                  <a:cubicBezTo>
                    <a:pt x="273304" y="87376"/>
                    <a:pt x="267208" y="80518"/>
                    <a:pt x="258953" y="77851"/>
                  </a:cubicBezTo>
                  <a:lnTo>
                    <a:pt x="34544" y="3048"/>
                  </a:lnTo>
                  <a:cubicBezTo>
                    <a:pt x="25527" y="0"/>
                    <a:pt x="15748" y="2286"/>
                    <a:pt x="9017" y="9017"/>
                  </a:cubicBezTo>
                  <a:cubicBezTo>
                    <a:pt x="2286" y="15748"/>
                    <a:pt x="0" y="25527"/>
                    <a:pt x="2921" y="34544"/>
                  </a:cubicBezTo>
                  <a:lnTo>
                    <a:pt x="77724" y="258953"/>
                  </a:lnTo>
                  <a:cubicBezTo>
                    <a:pt x="80518" y="267208"/>
                    <a:pt x="87249" y="273431"/>
                    <a:pt x="95758" y="275336"/>
                  </a:cubicBezTo>
                  <a:cubicBezTo>
                    <a:pt x="104267" y="277241"/>
                    <a:pt x="113030" y="274828"/>
                    <a:pt x="119126" y="268732"/>
                  </a:cubicBezTo>
                  <a:lnTo>
                    <a:pt x="148209" y="239649"/>
                  </a:lnTo>
                  <a:lnTo>
                    <a:pt x="216154" y="307594"/>
                  </a:lnTo>
                  <a:cubicBezTo>
                    <a:pt x="220853" y="312293"/>
                    <a:pt x="227203" y="314960"/>
                    <a:pt x="233807" y="314960"/>
                  </a:cubicBezTo>
                  <a:cubicBezTo>
                    <a:pt x="240411" y="314960"/>
                    <a:pt x="246761" y="312420"/>
                    <a:pt x="251460" y="307594"/>
                  </a:cubicBezTo>
                  <a:lnTo>
                    <a:pt x="307594" y="251460"/>
                  </a:lnTo>
                  <a:cubicBezTo>
                    <a:pt x="317373" y="241681"/>
                    <a:pt x="317373" y="225933"/>
                    <a:pt x="307594" y="216154"/>
                  </a:cubicBezTo>
                  <a:moveTo>
                    <a:pt x="186690" y="165862"/>
                  </a:moveTo>
                  <a:lnTo>
                    <a:pt x="254508" y="233807"/>
                  </a:lnTo>
                  <a:lnTo>
                    <a:pt x="233807" y="254508"/>
                  </a:lnTo>
                  <a:lnTo>
                    <a:pt x="165862" y="186563"/>
                  </a:lnTo>
                  <a:cubicBezTo>
                    <a:pt x="161163" y="181864"/>
                    <a:pt x="154940" y="179197"/>
                    <a:pt x="148209" y="179197"/>
                  </a:cubicBezTo>
                  <a:cubicBezTo>
                    <a:pt x="141478" y="179197"/>
                    <a:pt x="135255" y="181864"/>
                    <a:pt x="130556" y="186563"/>
                  </a:cubicBezTo>
                  <a:lnTo>
                    <a:pt x="112395" y="204724"/>
                  </a:lnTo>
                  <a:lnTo>
                    <a:pt x="66167" y="66167"/>
                  </a:lnTo>
                  <a:lnTo>
                    <a:pt x="204724" y="112395"/>
                  </a:lnTo>
                  <a:lnTo>
                    <a:pt x="186563" y="130556"/>
                  </a:lnTo>
                  <a:cubicBezTo>
                    <a:pt x="181864" y="135255"/>
                    <a:pt x="179197" y="141478"/>
                    <a:pt x="179197" y="148209"/>
                  </a:cubicBezTo>
                  <a:cubicBezTo>
                    <a:pt x="179197" y="154940"/>
                    <a:pt x="181737" y="161163"/>
                    <a:pt x="186563" y="165862"/>
                  </a:cubicBezTo>
                  <a:moveTo>
                    <a:pt x="243078" y="299212"/>
                  </a:moveTo>
                  <a:lnTo>
                    <a:pt x="243078" y="29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BCA4D2C-472C-73E0-3402-9E165B6979CD}"/>
                </a:ext>
              </a:extLst>
            </p:cNvPr>
            <p:cNvSpPr/>
            <p:nvPr/>
          </p:nvSpPr>
          <p:spPr>
            <a:xfrm>
              <a:off x="222123" y="63500"/>
              <a:ext cx="50038" cy="129413"/>
            </a:xfrm>
            <a:custGeom>
              <a:avLst/>
              <a:gdLst/>
              <a:ahLst/>
              <a:cxnLst/>
              <a:rect l="l" t="t" r="r" b="b"/>
              <a:pathLst>
                <a:path w="50038" h="129413">
                  <a:moveTo>
                    <a:pt x="0" y="25019"/>
                  </a:moveTo>
                  <a:lnTo>
                    <a:pt x="0" y="104394"/>
                  </a:lnTo>
                  <a:cubicBezTo>
                    <a:pt x="0" y="118110"/>
                    <a:pt x="11176" y="129413"/>
                    <a:pt x="25019" y="129413"/>
                  </a:cubicBezTo>
                  <a:cubicBezTo>
                    <a:pt x="38862" y="129413"/>
                    <a:pt x="50038" y="118237"/>
                    <a:pt x="50038" y="104394"/>
                  </a:cubicBezTo>
                  <a:lnTo>
                    <a:pt x="50038" y="25019"/>
                  </a:lnTo>
                  <a:cubicBezTo>
                    <a:pt x="50038" y="11303"/>
                    <a:pt x="38862" y="0"/>
                    <a:pt x="25019" y="0"/>
                  </a:cubicBezTo>
                  <a:cubicBezTo>
                    <a:pt x="11176" y="0"/>
                    <a:pt x="0" y="11176"/>
                    <a:pt x="0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ADB1BCA-C5AB-3ED3-A75B-4069C1392239}"/>
                </a:ext>
              </a:extLst>
            </p:cNvPr>
            <p:cNvSpPr/>
            <p:nvPr/>
          </p:nvSpPr>
          <p:spPr>
            <a:xfrm>
              <a:off x="107569" y="107442"/>
              <a:ext cx="110998" cy="108331"/>
            </a:xfrm>
            <a:custGeom>
              <a:avLst/>
              <a:gdLst/>
              <a:ahLst/>
              <a:cxnLst/>
              <a:rect l="l" t="t" r="r" b="b"/>
              <a:pathLst>
                <a:path w="110998" h="108331">
                  <a:moveTo>
                    <a:pt x="101092" y="65913"/>
                  </a:moveTo>
                  <a:lnTo>
                    <a:pt x="45085" y="9779"/>
                  </a:lnTo>
                  <a:cubicBezTo>
                    <a:pt x="35306" y="0"/>
                    <a:pt x="19558" y="0"/>
                    <a:pt x="9779" y="9779"/>
                  </a:cubicBezTo>
                  <a:cubicBezTo>
                    <a:pt x="0" y="19558"/>
                    <a:pt x="0" y="35433"/>
                    <a:pt x="9779" y="45085"/>
                  </a:cubicBezTo>
                  <a:lnTo>
                    <a:pt x="65913" y="101092"/>
                  </a:lnTo>
                  <a:cubicBezTo>
                    <a:pt x="70739" y="105918"/>
                    <a:pt x="77216" y="108331"/>
                    <a:pt x="83566" y="108331"/>
                  </a:cubicBezTo>
                  <a:cubicBezTo>
                    <a:pt x="89916" y="108331"/>
                    <a:pt x="96393" y="105918"/>
                    <a:pt x="101219" y="101092"/>
                  </a:cubicBezTo>
                  <a:cubicBezTo>
                    <a:pt x="110998" y="91313"/>
                    <a:pt x="110998" y="75565"/>
                    <a:pt x="101219" y="6578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1502BAA-DDCA-6740-136F-208735ED1C97}"/>
                </a:ext>
              </a:extLst>
            </p:cNvPr>
            <p:cNvSpPr/>
            <p:nvPr/>
          </p:nvSpPr>
          <p:spPr>
            <a:xfrm>
              <a:off x="107569" y="275844"/>
              <a:ext cx="110998" cy="108458"/>
            </a:xfrm>
            <a:custGeom>
              <a:avLst/>
              <a:gdLst/>
              <a:ahLst/>
              <a:cxnLst/>
              <a:rect l="l" t="t" r="r" b="b"/>
              <a:pathLst>
                <a:path w="110998" h="108458">
                  <a:moveTo>
                    <a:pt x="27432" y="108458"/>
                  </a:moveTo>
                  <a:cubicBezTo>
                    <a:pt x="33782" y="108458"/>
                    <a:pt x="40259" y="106045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  <a:lnTo>
                    <a:pt x="9779" y="65786"/>
                  </a:lnTo>
                  <a:cubicBezTo>
                    <a:pt x="0" y="75565"/>
                    <a:pt x="0" y="91313"/>
                    <a:pt x="9779" y="101092"/>
                  </a:cubicBezTo>
                  <a:cubicBezTo>
                    <a:pt x="14605" y="105918"/>
                    <a:pt x="21082" y="108331"/>
                    <a:pt x="27432" y="1083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20F7468A-6649-5E97-9C92-70870E283390}"/>
                </a:ext>
              </a:extLst>
            </p:cNvPr>
            <p:cNvSpPr/>
            <p:nvPr/>
          </p:nvSpPr>
          <p:spPr>
            <a:xfrm>
              <a:off x="275717" y="107442"/>
              <a:ext cx="110998" cy="108585"/>
            </a:xfrm>
            <a:custGeom>
              <a:avLst/>
              <a:gdLst/>
              <a:ahLst/>
              <a:cxnLst/>
              <a:rect l="l" t="t" r="r" b="b"/>
              <a:pathLst>
                <a:path w="110998" h="108585">
                  <a:moveTo>
                    <a:pt x="65913" y="9779"/>
                  </a:moveTo>
                  <a:lnTo>
                    <a:pt x="9779" y="65913"/>
                  </a:lnTo>
                  <a:cubicBezTo>
                    <a:pt x="0" y="75692"/>
                    <a:pt x="0" y="91567"/>
                    <a:pt x="9779" y="101219"/>
                  </a:cubicBezTo>
                  <a:cubicBezTo>
                    <a:pt x="14478" y="105918"/>
                    <a:pt x="20701" y="108585"/>
                    <a:pt x="27432" y="108585"/>
                  </a:cubicBezTo>
                  <a:cubicBezTo>
                    <a:pt x="34163" y="108585"/>
                    <a:pt x="40386" y="105918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8A561586-AC4C-2C3C-155E-FDBE323BD27D}"/>
                </a:ext>
              </a:extLst>
            </p:cNvPr>
            <p:cNvSpPr/>
            <p:nvPr/>
          </p:nvSpPr>
          <p:spPr>
            <a:xfrm>
              <a:off x="63500" y="222123"/>
              <a:ext cx="129286" cy="50038"/>
            </a:xfrm>
            <a:custGeom>
              <a:avLst/>
              <a:gdLst/>
              <a:ahLst/>
              <a:cxnLst/>
              <a:rect l="l" t="t" r="r" b="b"/>
              <a:pathLst>
                <a:path w="129286" h="50038">
                  <a:moveTo>
                    <a:pt x="129286" y="25019"/>
                  </a:moveTo>
                  <a:cubicBezTo>
                    <a:pt x="129286" y="11303"/>
                    <a:pt x="118110" y="0"/>
                    <a:pt x="104267" y="0"/>
                  </a:cubicBezTo>
                  <a:lnTo>
                    <a:pt x="25019" y="0"/>
                  </a:lnTo>
                  <a:cubicBezTo>
                    <a:pt x="11303" y="0"/>
                    <a:pt x="0" y="11176"/>
                    <a:pt x="0" y="25019"/>
                  </a:cubicBezTo>
                  <a:cubicBezTo>
                    <a:pt x="0" y="38862"/>
                    <a:pt x="11176" y="50038"/>
                    <a:pt x="25019" y="50038"/>
                  </a:cubicBezTo>
                  <a:lnTo>
                    <a:pt x="104267" y="50038"/>
                  </a:lnTo>
                  <a:cubicBezTo>
                    <a:pt x="117983" y="50038"/>
                    <a:pt x="129286" y="38862"/>
                    <a:pt x="129286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3" name="TextBox 11">
            <a:extLst>
              <a:ext uri="{FF2B5EF4-FFF2-40B4-BE49-F238E27FC236}">
                <a16:creationId xmlns:a16="http://schemas.microsoft.com/office/drawing/2014/main" id="{9AD6D586-947C-E12C-FED0-C0B4A3FFFFE4}"/>
              </a:ext>
            </a:extLst>
          </p:cNvPr>
          <p:cNvSpPr txBox="1"/>
          <p:nvPr/>
        </p:nvSpPr>
        <p:spPr>
          <a:xfrm>
            <a:off x="985412" y="3113254"/>
            <a:ext cx="56334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600" b="1" dirty="0">
                <a:solidFill>
                  <a:srgbClr val="1B2226"/>
                </a:solidFill>
                <a:latin typeface="Roboto 2 Medium"/>
                <a:ea typeface="Roboto 2 Medium"/>
                <a:cs typeface="Roboto 2 Medium"/>
                <a:sym typeface="Roboto 2 Medium"/>
              </a:rPr>
              <a:t>El HUB Las </a:t>
            </a:r>
            <a:r>
              <a:rPr lang="en-US" sz="1600" b="1" dirty="0" err="1">
                <a:solidFill>
                  <a:srgbClr val="1B2226"/>
                </a:solidFill>
                <a:latin typeface="Roboto 2 Medium"/>
                <a:ea typeface="Roboto 2 Medium"/>
                <a:cs typeface="Roboto 2 Medium"/>
                <a:sym typeface="Roboto 2 Medium"/>
              </a:rPr>
              <a:t>Cigarreras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representará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600" dirty="0" err="1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6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“</a:t>
            </a:r>
            <a:r>
              <a:rPr lang="en-US" sz="1600" dirty="0" err="1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corazón</a:t>
            </a:r>
            <a:r>
              <a:rPr lang="en-US" sz="16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600" dirty="0" err="1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artístico</a:t>
            </a:r>
            <a:r>
              <a:rPr lang="en-US" sz="16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” de la zona EDUSI,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albergando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zonas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creadas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para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desarrollar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potenciar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la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innovación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,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singulares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abiertas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, perfectas para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desarrollo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6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proyectos</a:t>
            </a:r>
            <a:r>
              <a:rPr lang="en-US" sz="16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.</a:t>
            </a:r>
          </a:p>
          <a:p>
            <a:pPr algn="just"/>
            <a:endParaRPr lang="en-US" sz="16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FB40A8A-D80D-4D57-7635-EE09EEAA2631}"/>
              </a:ext>
            </a:extLst>
          </p:cNvPr>
          <p:cNvSpPr txBox="1"/>
          <p:nvPr/>
        </p:nvSpPr>
        <p:spPr>
          <a:xfrm>
            <a:off x="914743" y="964318"/>
            <a:ext cx="4107928" cy="506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Proyectos</a:t>
            </a:r>
            <a:r>
              <a:rPr lang="en-US" sz="28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 de </a:t>
            </a: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futuro</a:t>
            </a:r>
            <a:endParaRPr lang="en-US" sz="2800" b="1" dirty="0">
              <a:solidFill>
                <a:srgbClr val="EE1B56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66DA6BA-EA59-CDDB-E3ED-354B1327184B}"/>
              </a:ext>
            </a:extLst>
          </p:cNvPr>
          <p:cNvSpPr/>
          <p:nvPr/>
        </p:nvSpPr>
        <p:spPr>
          <a:xfrm>
            <a:off x="7311626" y="1471316"/>
            <a:ext cx="3975738" cy="4196366"/>
          </a:xfrm>
          <a:custGeom>
            <a:avLst/>
            <a:gdLst/>
            <a:ahLst/>
            <a:cxnLst/>
            <a:rect l="l" t="t" r="r" b="b"/>
            <a:pathLst>
              <a:path w="6800845" h="6768183">
                <a:moveTo>
                  <a:pt x="0" y="0"/>
                </a:moveTo>
                <a:lnTo>
                  <a:pt x="6800845" y="0"/>
                </a:lnTo>
                <a:lnTo>
                  <a:pt x="6800845" y="6768184"/>
                </a:lnTo>
                <a:lnTo>
                  <a:pt x="0" y="676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sz="135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316CEF10-5AC3-AFEA-BE2C-609B27908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355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BBE0-1532-8E47-27CA-68E04E1C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>
            <a:extLst>
              <a:ext uri="{FF2B5EF4-FFF2-40B4-BE49-F238E27FC236}">
                <a16:creationId xmlns:a16="http://schemas.microsoft.com/office/drawing/2014/main" id="{806580D0-E720-0DEB-4778-7D42E5310858}"/>
              </a:ext>
            </a:extLst>
          </p:cNvPr>
          <p:cNvSpPr/>
          <p:nvPr/>
        </p:nvSpPr>
        <p:spPr>
          <a:xfrm>
            <a:off x="-12692" y="0"/>
            <a:ext cx="12192000" cy="5721570"/>
          </a:xfrm>
          <a:custGeom>
            <a:avLst/>
            <a:gdLst/>
            <a:ahLst/>
            <a:cxnLst/>
            <a:rect l="l" t="t" r="r" b="b"/>
            <a:pathLst>
              <a:path w="14548761" h="10286990">
                <a:moveTo>
                  <a:pt x="0" y="0"/>
                </a:moveTo>
                <a:lnTo>
                  <a:pt x="14548762" y="0"/>
                </a:lnTo>
                <a:lnTo>
                  <a:pt x="14548762" y="10286990"/>
                </a:lnTo>
                <a:lnTo>
                  <a:pt x="0" y="10286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" t="-39" r="-25" b="-38"/>
            </a:stretch>
          </a:blipFill>
        </p:spPr>
        <p:txBody>
          <a:bodyPr/>
          <a:lstStyle/>
          <a:p>
            <a:endParaRPr lang="es-ES" sz="1350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749D417B-C851-3DAC-6032-6FDD6F652CE8}"/>
              </a:ext>
            </a:extLst>
          </p:cNvPr>
          <p:cNvGrpSpPr>
            <a:grpSpLocks noChangeAspect="1"/>
          </p:cNvGrpSpPr>
          <p:nvPr/>
        </p:nvGrpSpPr>
        <p:grpSpPr>
          <a:xfrm>
            <a:off x="6834752" y="4293303"/>
            <a:ext cx="483828" cy="483836"/>
            <a:chOff x="0" y="0"/>
            <a:chExt cx="601739" cy="601751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EBE2FE1-37AB-3B42-1741-41236C071160}"/>
                </a:ext>
              </a:extLst>
            </p:cNvPr>
            <p:cNvSpPr/>
            <p:nvPr/>
          </p:nvSpPr>
          <p:spPr>
            <a:xfrm>
              <a:off x="223393" y="223393"/>
              <a:ext cx="317373" cy="314960"/>
            </a:xfrm>
            <a:custGeom>
              <a:avLst/>
              <a:gdLst/>
              <a:ahLst/>
              <a:cxnLst/>
              <a:rect l="l" t="t" r="r" b="b"/>
              <a:pathLst>
                <a:path w="317373" h="314960">
                  <a:moveTo>
                    <a:pt x="307594" y="216154"/>
                  </a:moveTo>
                  <a:lnTo>
                    <a:pt x="239649" y="148209"/>
                  </a:lnTo>
                  <a:lnTo>
                    <a:pt x="268732" y="119126"/>
                  </a:lnTo>
                  <a:cubicBezTo>
                    <a:pt x="274955" y="112903"/>
                    <a:pt x="277368" y="104140"/>
                    <a:pt x="275336" y="95758"/>
                  </a:cubicBezTo>
                  <a:cubicBezTo>
                    <a:pt x="273304" y="87376"/>
                    <a:pt x="267208" y="80518"/>
                    <a:pt x="258953" y="77851"/>
                  </a:cubicBezTo>
                  <a:lnTo>
                    <a:pt x="34544" y="3048"/>
                  </a:lnTo>
                  <a:cubicBezTo>
                    <a:pt x="25527" y="0"/>
                    <a:pt x="15748" y="2286"/>
                    <a:pt x="9017" y="9017"/>
                  </a:cubicBezTo>
                  <a:cubicBezTo>
                    <a:pt x="2286" y="15748"/>
                    <a:pt x="0" y="25527"/>
                    <a:pt x="2921" y="34544"/>
                  </a:cubicBezTo>
                  <a:lnTo>
                    <a:pt x="77724" y="258953"/>
                  </a:lnTo>
                  <a:cubicBezTo>
                    <a:pt x="80518" y="267208"/>
                    <a:pt x="87249" y="273431"/>
                    <a:pt x="95758" y="275336"/>
                  </a:cubicBezTo>
                  <a:cubicBezTo>
                    <a:pt x="104267" y="277241"/>
                    <a:pt x="113030" y="274828"/>
                    <a:pt x="119126" y="268732"/>
                  </a:cubicBezTo>
                  <a:lnTo>
                    <a:pt x="148209" y="239649"/>
                  </a:lnTo>
                  <a:lnTo>
                    <a:pt x="216154" y="307594"/>
                  </a:lnTo>
                  <a:cubicBezTo>
                    <a:pt x="220853" y="312293"/>
                    <a:pt x="227203" y="314960"/>
                    <a:pt x="233807" y="314960"/>
                  </a:cubicBezTo>
                  <a:cubicBezTo>
                    <a:pt x="240411" y="314960"/>
                    <a:pt x="246761" y="312420"/>
                    <a:pt x="251460" y="307594"/>
                  </a:cubicBezTo>
                  <a:lnTo>
                    <a:pt x="307594" y="251460"/>
                  </a:lnTo>
                  <a:cubicBezTo>
                    <a:pt x="317373" y="241681"/>
                    <a:pt x="317373" y="225933"/>
                    <a:pt x="307594" y="216154"/>
                  </a:cubicBezTo>
                  <a:moveTo>
                    <a:pt x="186690" y="165862"/>
                  </a:moveTo>
                  <a:lnTo>
                    <a:pt x="254508" y="233807"/>
                  </a:lnTo>
                  <a:lnTo>
                    <a:pt x="233807" y="254508"/>
                  </a:lnTo>
                  <a:lnTo>
                    <a:pt x="165862" y="186563"/>
                  </a:lnTo>
                  <a:cubicBezTo>
                    <a:pt x="161163" y="181864"/>
                    <a:pt x="154940" y="179197"/>
                    <a:pt x="148209" y="179197"/>
                  </a:cubicBezTo>
                  <a:cubicBezTo>
                    <a:pt x="141478" y="179197"/>
                    <a:pt x="135255" y="181864"/>
                    <a:pt x="130556" y="186563"/>
                  </a:cubicBezTo>
                  <a:lnTo>
                    <a:pt x="112395" y="204724"/>
                  </a:lnTo>
                  <a:lnTo>
                    <a:pt x="66167" y="66167"/>
                  </a:lnTo>
                  <a:lnTo>
                    <a:pt x="204724" y="112395"/>
                  </a:lnTo>
                  <a:lnTo>
                    <a:pt x="186563" y="130556"/>
                  </a:lnTo>
                  <a:cubicBezTo>
                    <a:pt x="181864" y="135255"/>
                    <a:pt x="179197" y="141478"/>
                    <a:pt x="179197" y="148209"/>
                  </a:cubicBezTo>
                  <a:cubicBezTo>
                    <a:pt x="179197" y="154940"/>
                    <a:pt x="181737" y="161163"/>
                    <a:pt x="186563" y="165862"/>
                  </a:cubicBezTo>
                  <a:moveTo>
                    <a:pt x="243078" y="299212"/>
                  </a:moveTo>
                  <a:lnTo>
                    <a:pt x="243078" y="29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2B8842A-FACE-6E5C-42EA-F4AC34A9F655}"/>
                </a:ext>
              </a:extLst>
            </p:cNvPr>
            <p:cNvSpPr/>
            <p:nvPr/>
          </p:nvSpPr>
          <p:spPr>
            <a:xfrm>
              <a:off x="222123" y="63500"/>
              <a:ext cx="50038" cy="129413"/>
            </a:xfrm>
            <a:custGeom>
              <a:avLst/>
              <a:gdLst/>
              <a:ahLst/>
              <a:cxnLst/>
              <a:rect l="l" t="t" r="r" b="b"/>
              <a:pathLst>
                <a:path w="50038" h="129413">
                  <a:moveTo>
                    <a:pt x="0" y="25019"/>
                  </a:moveTo>
                  <a:lnTo>
                    <a:pt x="0" y="104394"/>
                  </a:lnTo>
                  <a:cubicBezTo>
                    <a:pt x="0" y="118110"/>
                    <a:pt x="11176" y="129413"/>
                    <a:pt x="25019" y="129413"/>
                  </a:cubicBezTo>
                  <a:cubicBezTo>
                    <a:pt x="38862" y="129413"/>
                    <a:pt x="50038" y="118237"/>
                    <a:pt x="50038" y="104394"/>
                  </a:cubicBezTo>
                  <a:lnTo>
                    <a:pt x="50038" y="25019"/>
                  </a:lnTo>
                  <a:cubicBezTo>
                    <a:pt x="50038" y="11303"/>
                    <a:pt x="38862" y="0"/>
                    <a:pt x="25019" y="0"/>
                  </a:cubicBezTo>
                  <a:cubicBezTo>
                    <a:pt x="11176" y="0"/>
                    <a:pt x="0" y="11176"/>
                    <a:pt x="0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273DF286-C72D-A835-2CA7-97E6CCE7D9A7}"/>
                </a:ext>
              </a:extLst>
            </p:cNvPr>
            <p:cNvSpPr/>
            <p:nvPr/>
          </p:nvSpPr>
          <p:spPr>
            <a:xfrm>
              <a:off x="107569" y="107442"/>
              <a:ext cx="110998" cy="108331"/>
            </a:xfrm>
            <a:custGeom>
              <a:avLst/>
              <a:gdLst/>
              <a:ahLst/>
              <a:cxnLst/>
              <a:rect l="l" t="t" r="r" b="b"/>
              <a:pathLst>
                <a:path w="110998" h="108331">
                  <a:moveTo>
                    <a:pt x="101092" y="65913"/>
                  </a:moveTo>
                  <a:lnTo>
                    <a:pt x="45085" y="9779"/>
                  </a:lnTo>
                  <a:cubicBezTo>
                    <a:pt x="35306" y="0"/>
                    <a:pt x="19558" y="0"/>
                    <a:pt x="9779" y="9779"/>
                  </a:cubicBezTo>
                  <a:cubicBezTo>
                    <a:pt x="0" y="19558"/>
                    <a:pt x="0" y="35433"/>
                    <a:pt x="9779" y="45085"/>
                  </a:cubicBezTo>
                  <a:lnTo>
                    <a:pt x="65913" y="101092"/>
                  </a:lnTo>
                  <a:cubicBezTo>
                    <a:pt x="70739" y="105918"/>
                    <a:pt x="77216" y="108331"/>
                    <a:pt x="83566" y="108331"/>
                  </a:cubicBezTo>
                  <a:cubicBezTo>
                    <a:pt x="89916" y="108331"/>
                    <a:pt x="96393" y="105918"/>
                    <a:pt x="101219" y="101092"/>
                  </a:cubicBezTo>
                  <a:cubicBezTo>
                    <a:pt x="110998" y="91313"/>
                    <a:pt x="110998" y="75565"/>
                    <a:pt x="101219" y="6578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0737F4D4-0681-6264-4D78-9A1B1A5D0954}"/>
                </a:ext>
              </a:extLst>
            </p:cNvPr>
            <p:cNvSpPr/>
            <p:nvPr/>
          </p:nvSpPr>
          <p:spPr>
            <a:xfrm>
              <a:off x="107569" y="275844"/>
              <a:ext cx="110998" cy="108458"/>
            </a:xfrm>
            <a:custGeom>
              <a:avLst/>
              <a:gdLst/>
              <a:ahLst/>
              <a:cxnLst/>
              <a:rect l="l" t="t" r="r" b="b"/>
              <a:pathLst>
                <a:path w="110998" h="108458">
                  <a:moveTo>
                    <a:pt x="27432" y="108458"/>
                  </a:moveTo>
                  <a:cubicBezTo>
                    <a:pt x="33782" y="108458"/>
                    <a:pt x="40259" y="106045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  <a:lnTo>
                    <a:pt x="9779" y="65786"/>
                  </a:lnTo>
                  <a:cubicBezTo>
                    <a:pt x="0" y="75565"/>
                    <a:pt x="0" y="91313"/>
                    <a:pt x="9779" y="101092"/>
                  </a:cubicBezTo>
                  <a:cubicBezTo>
                    <a:pt x="14605" y="105918"/>
                    <a:pt x="21082" y="108331"/>
                    <a:pt x="27432" y="1083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C7739CBC-B086-F152-3706-F82DF2ED8F60}"/>
                </a:ext>
              </a:extLst>
            </p:cNvPr>
            <p:cNvSpPr/>
            <p:nvPr/>
          </p:nvSpPr>
          <p:spPr>
            <a:xfrm>
              <a:off x="275717" y="107442"/>
              <a:ext cx="110998" cy="108585"/>
            </a:xfrm>
            <a:custGeom>
              <a:avLst/>
              <a:gdLst/>
              <a:ahLst/>
              <a:cxnLst/>
              <a:rect l="l" t="t" r="r" b="b"/>
              <a:pathLst>
                <a:path w="110998" h="108585">
                  <a:moveTo>
                    <a:pt x="65913" y="9779"/>
                  </a:moveTo>
                  <a:lnTo>
                    <a:pt x="9779" y="65913"/>
                  </a:lnTo>
                  <a:cubicBezTo>
                    <a:pt x="0" y="75692"/>
                    <a:pt x="0" y="91567"/>
                    <a:pt x="9779" y="101219"/>
                  </a:cubicBezTo>
                  <a:cubicBezTo>
                    <a:pt x="14478" y="105918"/>
                    <a:pt x="20701" y="108585"/>
                    <a:pt x="27432" y="108585"/>
                  </a:cubicBezTo>
                  <a:cubicBezTo>
                    <a:pt x="34163" y="108585"/>
                    <a:pt x="40386" y="105918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B08709C-09DD-4F7C-25AE-AA518C6E4E52}"/>
                </a:ext>
              </a:extLst>
            </p:cNvPr>
            <p:cNvSpPr/>
            <p:nvPr/>
          </p:nvSpPr>
          <p:spPr>
            <a:xfrm>
              <a:off x="63500" y="222123"/>
              <a:ext cx="129286" cy="50038"/>
            </a:xfrm>
            <a:custGeom>
              <a:avLst/>
              <a:gdLst/>
              <a:ahLst/>
              <a:cxnLst/>
              <a:rect l="l" t="t" r="r" b="b"/>
              <a:pathLst>
                <a:path w="129286" h="50038">
                  <a:moveTo>
                    <a:pt x="129286" y="25019"/>
                  </a:moveTo>
                  <a:cubicBezTo>
                    <a:pt x="129286" y="11303"/>
                    <a:pt x="118110" y="0"/>
                    <a:pt x="104267" y="0"/>
                  </a:cubicBezTo>
                  <a:lnTo>
                    <a:pt x="25019" y="0"/>
                  </a:lnTo>
                  <a:cubicBezTo>
                    <a:pt x="11303" y="0"/>
                    <a:pt x="0" y="11176"/>
                    <a:pt x="0" y="25019"/>
                  </a:cubicBezTo>
                  <a:cubicBezTo>
                    <a:pt x="0" y="38862"/>
                    <a:pt x="11176" y="50038"/>
                    <a:pt x="25019" y="50038"/>
                  </a:cubicBezTo>
                  <a:lnTo>
                    <a:pt x="104267" y="50038"/>
                  </a:lnTo>
                  <a:cubicBezTo>
                    <a:pt x="117983" y="50038"/>
                    <a:pt x="129286" y="38862"/>
                    <a:pt x="129286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3159BA8-3142-EBC3-AFEB-E61CF9D8DB5E}"/>
              </a:ext>
            </a:extLst>
          </p:cNvPr>
          <p:cNvGrpSpPr/>
          <p:nvPr/>
        </p:nvGrpSpPr>
        <p:grpSpPr>
          <a:xfrm>
            <a:off x="1022384" y="1628775"/>
            <a:ext cx="10147232" cy="3600450"/>
            <a:chOff x="2642163" y="3846887"/>
            <a:chExt cx="8431655" cy="3693044"/>
          </a:xfrm>
        </p:grpSpPr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AEDA87F4-8423-3F85-4391-5ADDBD60FF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42163" y="4001260"/>
              <a:ext cx="8431655" cy="3538671"/>
              <a:chOff x="63499" y="276227"/>
              <a:chExt cx="8261985" cy="3467462"/>
            </a:xfrm>
            <a:solidFill>
              <a:schemeClr val="bg1">
                <a:alpha val="44792"/>
              </a:schemeClr>
            </a:solidFill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62206453-E181-52D1-01C5-D484FDCE37D7}"/>
                  </a:ext>
                </a:extLst>
              </p:cNvPr>
              <p:cNvSpPr/>
              <p:nvPr/>
            </p:nvSpPr>
            <p:spPr>
              <a:xfrm>
                <a:off x="63499" y="276227"/>
                <a:ext cx="8261985" cy="3467462"/>
              </a:xfrm>
              <a:custGeom>
                <a:avLst/>
                <a:gdLst/>
                <a:ahLst/>
                <a:cxnLst/>
                <a:rect l="l" t="t" r="r" b="b"/>
                <a:pathLst>
                  <a:path w="8261985" h="3660013">
                    <a:moveTo>
                      <a:pt x="0" y="3660013"/>
                    </a:moveTo>
                    <a:lnTo>
                      <a:pt x="8261985" y="3660013"/>
                    </a:lnTo>
                    <a:lnTo>
                      <a:pt x="826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 dirty="0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C31EDE06-A4E6-ED74-1A6E-A73FB2567694}"/>
                  </a:ext>
                </a:extLst>
              </p:cNvPr>
              <p:cNvSpPr/>
              <p:nvPr/>
            </p:nvSpPr>
            <p:spPr>
              <a:xfrm>
                <a:off x="395478" y="921131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086A0858-E292-970D-A406-20C9CB86EFF1}"/>
                  </a:ext>
                </a:extLst>
              </p:cNvPr>
              <p:cNvSpPr/>
              <p:nvPr/>
            </p:nvSpPr>
            <p:spPr>
              <a:xfrm>
                <a:off x="395478" y="396494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B527166A-86C2-15E1-1299-16D1BFD55451}"/>
                  </a:ext>
                </a:extLst>
              </p:cNvPr>
              <p:cNvSpPr/>
              <p:nvPr/>
            </p:nvSpPr>
            <p:spPr>
              <a:xfrm>
                <a:off x="395478" y="1445768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CDA55B9B-7840-C275-BE92-1FD58ED5DEF5}"/>
                  </a:ext>
                </a:extLst>
              </p:cNvPr>
              <p:cNvSpPr/>
              <p:nvPr/>
            </p:nvSpPr>
            <p:spPr>
              <a:xfrm>
                <a:off x="395478" y="1983486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62D58400-B36F-50B1-AB95-B4AE1DBEAF4B}"/>
                  </a:ext>
                </a:extLst>
              </p:cNvPr>
              <p:cNvSpPr/>
              <p:nvPr/>
            </p:nvSpPr>
            <p:spPr>
              <a:xfrm>
                <a:off x="395478" y="2521204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236EDF6-54C0-334E-FA4E-E77C12879EDE}"/>
                  </a:ext>
                </a:extLst>
              </p:cNvPr>
              <p:cNvSpPr/>
              <p:nvPr/>
            </p:nvSpPr>
            <p:spPr>
              <a:xfrm>
                <a:off x="395478" y="3058922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F9B7A890-F0BB-CFB4-B5C9-AE9617381121}"/>
                  </a:ext>
                </a:extLst>
              </p:cNvPr>
              <p:cNvSpPr/>
              <p:nvPr/>
            </p:nvSpPr>
            <p:spPr>
              <a:xfrm>
                <a:off x="395478" y="1271524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EB6CF043-9544-93CC-6D77-D940A730FFFD}"/>
                  </a:ext>
                </a:extLst>
              </p:cNvPr>
              <p:cNvSpPr/>
              <p:nvPr/>
            </p:nvSpPr>
            <p:spPr>
              <a:xfrm>
                <a:off x="395478" y="746887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3B74B482-5E61-B412-6BF6-9DA27F899559}"/>
                  </a:ext>
                </a:extLst>
              </p:cNvPr>
              <p:cNvSpPr/>
              <p:nvPr/>
            </p:nvSpPr>
            <p:spPr>
              <a:xfrm>
                <a:off x="395478" y="1796161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2060C00C-690E-CD3F-390E-54F46513DF06}"/>
                  </a:ext>
                </a:extLst>
              </p:cNvPr>
              <p:cNvSpPr/>
              <p:nvPr/>
            </p:nvSpPr>
            <p:spPr>
              <a:xfrm>
                <a:off x="395478" y="2333879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7D7D19C6-8C58-00CE-6A86-387568267B79}"/>
                  </a:ext>
                </a:extLst>
              </p:cNvPr>
              <p:cNvSpPr/>
              <p:nvPr/>
            </p:nvSpPr>
            <p:spPr>
              <a:xfrm>
                <a:off x="395478" y="2871597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58732967-1C49-4F7E-4AEA-BB46CDCCE51D}"/>
                  </a:ext>
                </a:extLst>
              </p:cNvPr>
              <p:cNvSpPr/>
              <p:nvPr/>
            </p:nvSpPr>
            <p:spPr>
              <a:xfrm>
                <a:off x="395478" y="3409315"/>
                <a:ext cx="7598156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598156" h="6350">
                    <a:moveTo>
                      <a:pt x="0" y="0"/>
                    </a:moveTo>
                    <a:lnTo>
                      <a:pt x="7598156" y="0"/>
                    </a:lnTo>
                    <a:lnTo>
                      <a:pt x="7598156" y="635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62" name="TextBox 20">
              <a:extLst>
                <a:ext uri="{FF2B5EF4-FFF2-40B4-BE49-F238E27FC236}">
                  <a16:creationId xmlns:a16="http://schemas.microsoft.com/office/drawing/2014/main" id="{C9EC7030-37FE-2F17-A671-E52E485949B1}"/>
                </a:ext>
              </a:extLst>
            </p:cNvPr>
            <p:cNvSpPr txBox="1"/>
            <p:nvPr/>
          </p:nvSpPr>
          <p:spPr>
            <a:xfrm>
              <a:off x="3423681" y="3846887"/>
              <a:ext cx="6868617" cy="662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5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Ediciones</a:t>
              </a:r>
              <a:endParaRPr lang="en-US" sz="20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  <p:sp>
          <p:nvSpPr>
            <p:cNvPr id="63" name="TextBox 20">
              <a:extLst>
                <a:ext uri="{FF2B5EF4-FFF2-40B4-BE49-F238E27FC236}">
                  <a16:creationId xmlns:a16="http://schemas.microsoft.com/office/drawing/2014/main" id="{570B1DAA-53BB-B110-1692-714521D69CCD}"/>
                </a:ext>
              </a:extLst>
            </p:cNvPr>
            <p:cNvSpPr txBox="1"/>
            <p:nvPr/>
          </p:nvSpPr>
          <p:spPr>
            <a:xfrm>
              <a:off x="3401169" y="4429040"/>
              <a:ext cx="6868617" cy="446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151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proyectos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en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total</a:t>
              </a:r>
            </a:p>
          </p:txBody>
        </p: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83A59006-CEAA-9B49-2D6B-899B9EEF119A}"/>
                </a:ext>
              </a:extLst>
            </p:cNvPr>
            <p:cNvSpPr txBox="1"/>
            <p:nvPr/>
          </p:nvSpPr>
          <p:spPr>
            <a:xfrm>
              <a:off x="3389768" y="5063267"/>
              <a:ext cx="6868617" cy="446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Más de 324 horas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de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talleres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formativos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online y offline</a:t>
              </a:r>
            </a:p>
          </p:txBody>
        </p:sp>
        <p:sp>
          <p:nvSpPr>
            <p:cNvPr id="65" name="TextBox 20">
              <a:extLst>
                <a:ext uri="{FF2B5EF4-FFF2-40B4-BE49-F238E27FC236}">
                  <a16:creationId xmlns:a16="http://schemas.microsoft.com/office/drawing/2014/main" id="{C9FE55DC-5B00-C847-7277-2E490C1AF928}"/>
                </a:ext>
              </a:extLst>
            </p:cNvPr>
            <p:cNvSpPr txBox="1"/>
            <p:nvPr/>
          </p:nvSpPr>
          <p:spPr>
            <a:xfrm>
              <a:off x="3389768" y="5601059"/>
              <a:ext cx="6868617" cy="446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Más de 2.014 horas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de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tutorización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y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mentorización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</a:p>
          </p:txBody>
        </p:sp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id="{09F9A20D-8971-F12D-A6D9-90AE2E06E3F5}"/>
                </a:ext>
              </a:extLst>
            </p:cNvPr>
            <p:cNvSpPr txBox="1"/>
            <p:nvPr/>
          </p:nvSpPr>
          <p:spPr>
            <a:xfrm>
              <a:off x="3389768" y="6149607"/>
              <a:ext cx="7475898" cy="662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100% 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de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activación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de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los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proyectos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trabajados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desde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la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incubadora</a:t>
              </a:r>
              <a:endParaRPr lang="en-US" sz="20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2728731E-EDBC-D23E-2318-E31B3984BDE6}"/>
                </a:ext>
              </a:extLst>
            </p:cNvPr>
            <p:cNvSpPr txBox="1"/>
            <p:nvPr/>
          </p:nvSpPr>
          <p:spPr>
            <a:xfrm>
              <a:off x="3389768" y="6698154"/>
              <a:ext cx="7416002" cy="662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229000"/>
                </a:lnSpc>
              </a:pPr>
              <a:r>
                <a:rPr lang="en-US" sz="2000" b="1" dirty="0">
                  <a:solidFill>
                    <a:srgbClr val="1B2226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609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solicitudes de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participación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entre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todas</a:t>
              </a:r>
              <a:r>
                <a:rPr lang="en-US" sz="2000" dirty="0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 las </a:t>
              </a:r>
              <a:r>
                <a:rPr lang="en-US" sz="2000" dirty="0" err="1">
                  <a:solidFill>
                    <a:srgbClr val="1B2226"/>
                  </a:solidFill>
                  <a:latin typeface="Roboto 1"/>
                  <a:ea typeface="Roboto 1"/>
                  <a:cs typeface="Roboto 1"/>
                  <a:sym typeface="Roboto 1"/>
                </a:rPr>
                <a:t>ediciones</a:t>
              </a:r>
              <a:endParaRPr lang="en-US" sz="20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</p:grpSp>
      <p:sp>
        <p:nvSpPr>
          <p:cNvPr id="81" name="TextBox 19">
            <a:extLst>
              <a:ext uri="{FF2B5EF4-FFF2-40B4-BE49-F238E27FC236}">
                <a16:creationId xmlns:a16="http://schemas.microsoft.com/office/drawing/2014/main" id="{418608B1-E455-C780-5BE3-11FFA9D945D2}"/>
              </a:ext>
            </a:extLst>
          </p:cNvPr>
          <p:cNvSpPr txBox="1"/>
          <p:nvPr/>
        </p:nvSpPr>
        <p:spPr>
          <a:xfrm>
            <a:off x="3076575" y="567238"/>
            <a:ext cx="627722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3200" b="1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Datos </a:t>
            </a:r>
            <a:r>
              <a:rPr lang="en-US" sz="3200" b="1" dirty="0" err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globales</a:t>
            </a:r>
            <a:r>
              <a:rPr lang="en-US" sz="3200" b="1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</a:p>
          <a:p>
            <a:pPr algn="ctr">
              <a:lnSpc>
                <a:spcPts val="3674"/>
              </a:lnSpc>
            </a:pPr>
            <a:r>
              <a:rPr lang="en-US" sz="3200" b="1" dirty="0" err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ImpulsaCultura</a:t>
            </a:r>
            <a:r>
              <a:rPr lang="en-US" sz="3200" b="1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Proyecta</a:t>
            </a:r>
            <a:endParaRPr lang="en-US" sz="3200" b="1" dirty="0">
              <a:solidFill>
                <a:srgbClr val="FFFFFF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CB21E7F3-0538-4110-F9A0-7EE93A92B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36" y="240871"/>
            <a:ext cx="2533731" cy="3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94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12AE-089A-23AB-B3A1-3988032BD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748F2581-25F8-183B-7FD4-5D11A537236C}"/>
              </a:ext>
            </a:extLst>
          </p:cNvPr>
          <p:cNvGrpSpPr>
            <a:grpSpLocks noChangeAspect="1"/>
          </p:cNvGrpSpPr>
          <p:nvPr/>
        </p:nvGrpSpPr>
        <p:grpSpPr>
          <a:xfrm>
            <a:off x="6834752" y="4293303"/>
            <a:ext cx="483828" cy="483836"/>
            <a:chOff x="0" y="0"/>
            <a:chExt cx="601739" cy="601751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987D8C1-3559-A88E-F79E-79EB9F410AE4}"/>
                </a:ext>
              </a:extLst>
            </p:cNvPr>
            <p:cNvSpPr/>
            <p:nvPr/>
          </p:nvSpPr>
          <p:spPr>
            <a:xfrm>
              <a:off x="223393" y="223393"/>
              <a:ext cx="317373" cy="314960"/>
            </a:xfrm>
            <a:custGeom>
              <a:avLst/>
              <a:gdLst/>
              <a:ahLst/>
              <a:cxnLst/>
              <a:rect l="l" t="t" r="r" b="b"/>
              <a:pathLst>
                <a:path w="317373" h="314960">
                  <a:moveTo>
                    <a:pt x="307594" y="216154"/>
                  </a:moveTo>
                  <a:lnTo>
                    <a:pt x="239649" y="148209"/>
                  </a:lnTo>
                  <a:lnTo>
                    <a:pt x="268732" y="119126"/>
                  </a:lnTo>
                  <a:cubicBezTo>
                    <a:pt x="274955" y="112903"/>
                    <a:pt x="277368" y="104140"/>
                    <a:pt x="275336" y="95758"/>
                  </a:cubicBezTo>
                  <a:cubicBezTo>
                    <a:pt x="273304" y="87376"/>
                    <a:pt x="267208" y="80518"/>
                    <a:pt x="258953" y="77851"/>
                  </a:cubicBezTo>
                  <a:lnTo>
                    <a:pt x="34544" y="3048"/>
                  </a:lnTo>
                  <a:cubicBezTo>
                    <a:pt x="25527" y="0"/>
                    <a:pt x="15748" y="2286"/>
                    <a:pt x="9017" y="9017"/>
                  </a:cubicBezTo>
                  <a:cubicBezTo>
                    <a:pt x="2286" y="15748"/>
                    <a:pt x="0" y="25527"/>
                    <a:pt x="2921" y="34544"/>
                  </a:cubicBezTo>
                  <a:lnTo>
                    <a:pt x="77724" y="258953"/>
                  </a:lnTo>
                  <a:cubicBezTo>
                    <a:pt x="80518" y="267208"/>
                    <a:pt x="87249" y="273431"/>
                    <a:pt x="95758" y="275336"/>
                  </a:cubicBezTo>
                  <a:cubicBezTo>
                    <a:pt x="104267" y="277241"/>
                    <a:pt x="113030" y="274828"/>
                    <a:pt x="119126" y="268732"/>
                  </a:cubicBezTo>
                  <a:lnTo>
                    <a:pt x="148209" y="239649"/>
                  </a:lnTo>
                  <a:lnTo>
                    <a:pt x="216154" y="307594"/>
                  </a:lnTo>
                  <a:cubicBezTo>
                    <a:pt x="220853" y="312293"/>
                    <a:pt x="227203" y="314960"/>
                    <a:pt x="233807" y="314960"/>
                  </a:cubicBezTo>
                  <a:cubicBezTo>
                    <a:pt x="240411" y="314960"/>
                    <a:pt x="246761" y="312420"/>
                    <a:pt x="251460" y="307594"/>
                  </a:cubicBezTo>
                  <a:lnTo>
                    <a:pt x="307594" y="251460"/>
                  </a:lnTo>
                  <a:cubicBezTo>
                    <a:pt x="317373" y="241681"/>
                    <a:pt x="317373" y="225933"/>
                    <a:pt x="307594" y="216154"/>
                  </a:cubicBezTo>
                  <a:moveTo>
                    <a:pt x="186690" y="165862"/>
                  </a:moveTo>
                  <a:lnTo>
                    <a:pt x="254508" y="233807"/>
                  </a:lnTo>
                  <a:lnTo>
                    <a:pt x="233807" y="254508"/>
                  </a:lnTo>
                  <a:lnTo>
                    <a:pt x="165862" y="186563"/>
                  </a:lnTo>
                  <a:cubicBezTo>
                    <a:pt x="161163" y="181864"/>
                    <a:pt x="154940" y="179197"/>
                    <a:pt x="148209" y="179197"/>
                  </a:cubicBezTo>
                  <a:cubicBezTo>
                    <a:pt x="141478" y="179197"/>
                    <a:pt x="135255" y="181864"/>
                    <a:pt x="130556" y="186563"/>
                  </a:cubicBezTo>
                  <a:lnTo>
                    <a:pt x="112395" y="204724"/>
                  </a:lnTo>
                  <a:lnTo>
                    <a:pt x="66167" y="66167"/>
                  </a:lnTo>
                  <a:lnTo>
                    <a:pt x="204724" y="112395"/>
                  </a:lnTo>
                  <a:lnTo>
                    <a:pt x="186563" y="130556"/>
                  </a:lnTo>
                  <a:cubicBezTo>
                    <a:pt x="181864" y="135255"/>
                    <a:pt x="179197" y="141478"/>
                    <a:pt x="179197" y="148209"/>
                  </a:cubicBezTo>
                  <a:cubicBezTo>
                    <a:pt x="179197" y="154940"/>
                    <a:pt x="181737" y="161163"/>
                    <a:pt x="186563" y="165862"/>
                  </a:cubicBezTo>
                  <a:moveTo>
                    <a:pt x="243078" y="299212"/>
                  </a:moveTo>
                  <a:lnTo>
                    <a:pt x="243078" y="29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CDA00B00-6DF3-6C7F-C583-F57E89D07E78}"/>
                </a:ext>
              </a:extLst>
            </p:cNvPr>
            <p:cNvSpPr/>
            <p:nvPr/>
          </p:nvSpPr>
          <p:spPr>
            <a:xfrm>
              <a:off x="222123" y="63500"/>
              <a:ext cx="50038" cy="129413"/>
            </a:xfrm>
            <a:custGeom>
              <a:avLst/>
              <a:gdLst/>
              <a:ahLst/>
              <a:cxnLst/>
              <a:rect l="l" t="t" r="r" b="b"/>
              <a:pathLst>
                <a:path w="50038" h="129413">
                  <a:moveTo>
                    <a:pt x="0" y="25019"/>
                  </a:moveTo>
                  <a:lnTo>
                    <a:pt x="0" y="104394"/>
                  </a:lnTo>
                  <a:cubicBezTo>
                    <a:pt x="0" y="118110"/>
                    <a:pt x="11176" y="129413"/>
                    <a:pt x="25019" y="129413"/>
                  </a:cubicBezTo>
                  <a:cubicBezTo>
                    <a:pt x="38862" y="129413"/>
                    <a:pt x="50038" y="118237"/>
                    <a:pt x="50038" y="104394"/>
                  </a:cubicBezTo>
                  <a:lnTo>
                    <a:pt x="50038" y="25019"/>
                  </a:lnTo>
                  <a:cubicBezTo>
                    <a:pt x="50038" y="11303"/>
                    <a:pt x="38862" y="0"/>
                    <a:pt x="25019" y="0"/>
                  </a:cubicBezTo>
                  <a:cubicBezTo>
                    <a:pt x="11176" y="0"/>
                    <a:pt x="0" y="11176"/>
                    <a:pt x="0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C320B3A-69AB-8258-3DE7-0B2CD2CECDA6}"/>
                </a:ext>
              </a:extLst>
            </p:cNvPr>
            <p:cNvSpPr/>
            <p:nvPr/>
          </p:nvSpPr>
          <p:spPr>
            <a:xfrm>
              <a:off x="107569" y="107442"/>
              <a:ext cx="110998" cy="108331"/>
            </a:xfrm>
            <a:custGeom>
              <a:avLst/>
              <a:gdLst/>
              <a:ahLst/>
              <a:cxnLst/>
              <a:rect l="l" t="t" r="r" b="b"/>
              <a:pathLst>
                <a:path w="110998" h="108331">
                  <a:moveTo>
                    <a:pt x="101092" y="65913"/>
                  </a:moveTo>
                  <a:lnTo>
                    <a:pt x="45085" y="9779"/>
                  </a:lnTo>
                  <a:cubicBezTo>
                    <a:pt x="35306" y="0"/>
                    <a:pt x="19558" y="0"/>
                    <a:pt x="9779" y="9779"/>
                  </a:cubicBezTo>
                  <a:cubicBezTo>
                    <a:pt x="0" y="19558"/>
                    <a:pt x="0" y="35433"/>
                    <a:pt x="9779" y="45085"/>
                  </a:cubicBezTo>
                  <a:lnTo>
                    <a:pt x="65913" y="101092"/>
                  </a:lnTo>
                  <a:cubicBezTo>
                    <a:pt x="70739" y="105918"/>
                    <a:pt x="77216" y="108331"/>
                    <a:pt x="83566" y="108331"/>
                  </a:cubicBezTo>
                  <a:cubicBezTo>
                    <a:pt x="89916" y="108331"/>
                    <a:pt x="96393" y="105918"/>
                    <a:pt x="101219" y="101092"/>
                  </a:cubicBezTo>
                  <a:cubicBezTo>
                    <a:pt x="110998" y="91313"/>
                    <a:pt x="110998" y="75565"/>
                    <a:pt x="101219" y="6578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3DE885A-293B-F354-68E1-8B4A42540AB4}"/>
                </a:ext>
              </a:extLst>
            </p:cNvPr>
            <p:cNvSpPr/>
            <p:nvPr/>
          </p:nvSpPr>
          <p:spPr>
            <a:xfrm>
              <a:off x="107569" y="275844"/>
              <a:ext cx="110998" cy="108458"/>
            </a:xfrm>
            <a:custGeom>
              <a:avLst/>
              <a:gdLst/>
              <a:ahLst/>
              <a:cxnLst/>
              <a:rect l="l" t="t" r="r" b="b"/>
              <a:pathLst>
                <a:path w="110998" h="108458">
                  <a:moveTo>
                    <a:pt x="27432" y="108458"/>
                  </a:moveTo>
                  <a:cubicBezTo>
                    <a:pt x="33782" y="108458"/>
                    <a:pt x="40259" y="106045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  <a:lnTo>
                    <a:pt x="9779" y="65786"/>
                  </a:lnTo>
                  <a:cubicBezTo>
                    <a:pt x="0" y="75565"/>
                    <a:pt x="0" y="91313"/>
                    <a:pt x="9779" y="101092"/>
                  </a:cubicBezTo>
                  <a:cubicBezTo>
                    <a:pt x="14605" y="105918"/>
                    <a:pt x="21082" y="108331"/>
                    <a:pt x="27432" y="1083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C843232-2005-D18E-AD31-36CD1BD4A96F}"/>
                </a:ext>
              </a:extLst>
            </p:cNvPr>
            <p:cNvSpPr/>
            <p:nvPr/>
          </p:nvSpPr>
          <p:spPr>
            <a:xfrm>
              <a:off x="275717" y="107442"/>
              <a:ext cx="110998" cy="108585"/>
            </a:xfrm>
            <a:custGeom>
              <a:avLst/>
              <a:gdLst/>
              <a:ahLst/>
              <a:cxnLst/>
              <a:rect l="l" t="t" r="r" b="b"/>
              <a:pathLst>
                <a:path w="110998" h="108585">
                  <a:moveTo>
                    <a:pt x="65913" y="9779"/>
                  </a:moveTo>
                  <a:lnTo>
                    <a:pt x="9779" y="65913"/>
                  </a:lnTo>
                  <a:cubicBezTo>
                    <a:pt x="0" y="75692"/>
                    <a:pt x="0" y="91567"/>
                    <a:pt x="9779" y="101219"/>
                  </a:cubicBezTo>
                  <a:cubicBezTo>
                    <a:pt x="14478" y="105918"/>
                    <a:pt x="20701" y="108585"/>
                    <a:pt x="27432" y="108585"/>
                  </a:cubicBezTo>
                  <a:cubicBezTo>
                    <a:pt x="34163" y="108585"/>
                    <a:pt x="40386" y="105918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078DD5A-04FB-8582-E0F1-CF6B3BE52695}"/>
                </a:ext>
              </a:extLst>
            </p:cNvPr>
            <p:cNvSpPr/>
            <p:nvPr/>
          </p:nvSpPr>
          <p:spPr>
            <a:xfrm>
              <a:off x="63500" y="222123"/>
              <a:ext cx="129286" cy="50038"/>
            </a:xfrm>
            <a:custGeom>
              <a:avLst/>
              <a:gdLst/>
              <a:ahLst/>
              <a:cxnLst/>
              <a:rect l="l" t="t" r="r" b="b"/>
              <a:pathLst>
                <a:path w="129286" h="50038">
                  <a:moveTo>
                    <a:pt x="129286" y="25019"/>
                  </a:moveTo>
                  <a:cubicBezTo>
                    <a:pt x="129286" y="11303"/>
                    <a:pt x="118110" y="0"/>
                    <a:pt x="104267" y="0"/>
                  </a:cubicBezTo>
                  <a:lnTo>
                    <a:pt x="25019" y="0"/>
                  </a:lnTo>
                  <a:cubicBezTo>
                    <a:pt x="11303" y="0"/>
                    <a:pt x="0" y="11176"/>
                    <a:pt x="0" y="25019"/>
                  </a:cubicBezTo>
                  <a:cubicBezTo>
                    <a:pt x="0" y="38862"/>
                    <a:pt x="11176" y="50038"/>
                    <a:pt x="25019" y="50038"/>
                  </a:cubicBezTo>
                  <a:lnTo>
                    <a:pt x="104267" y="50038"/>
                  </a:lnTo>
                  <a:cubicBezTo>
                    <a:pt x="117983" y="50038"/>
                    <a:pt x="129286" y="38862"/>
                    <a:pt x="129286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5F569C85-3B52-EEB2-386C-78C0CE23C6B2}"/>
              </a:ext>
            </a:extLst>
          </p:cNvPr>
          <p:cNvSpPr txBox="1"/>
          <p:nvPr/>
        </p:nvSpPr>
        <p:spPr>
          <a:xfrm>
            <a:off x="2622811" y="1247498"/>
            <a:ext cx="6946378" cy="506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28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Datos </a:t>
            </a: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globales</a:t>
            </a:r>
            <a:r>
              <a:rPr lang="en-US" sz="28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ImpulsaCultura</a:t>
            </a:r>
            <a:r>
              <a:rPr lang="en-US" sz="28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Proyecta</a:t>
            </a:r>
            <a:endParaRPr lang="en-US" sz="2800" b="1" dirty="0">
              <a:solidFill>
                <a:srgbClr val="EE1B56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41769A6C-A041-DAE2-BF26-DEBE2ED8F216}"/>
              </a:ext>
            </a:extLst>
          </p:cNvPr>
          <p:cNvSpPr txBox="1"/>
          <p:nvPr/>
        </p:nvSpPr>
        <p:spPr>
          <a:xfrm>
            <a:off x="2974060" y="2513640"/>
            <a:ext cx="5633423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43"/>
              </a:lnSpc>
            </a:pPr>
            <a:r>
              <a:rPr lang="en-US" sz="1500" b="1" dirty="0" err="1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Volumen</a:t>
            </a:r>
            <a:r>
              <a:rPr lang="en-US" sz="1500" b="1" dirty="0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de </a:t>
            </a:r>
            <a:r>
              <a:rPr lang="en-US" sz="1500" b="1" dirty="0" err="1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proyectos</a:t>
            </a:r>
            <a:r>
              <a:rPr lang="en-US" sz="1500" b="1" dirty="0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</a:t>
            </a:r>
            <a:r>
              <a:rPr lang="en-US" sz="1500" b="1" dirty="0" err="1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por</a:t>
            </a:r>
            <a:r>
              <a:rPr lang="en-US" sz="1500" b="1" dirty="0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</a:t>
            </a:r>
            <a:r>
              <a:rPr lang="en-US" sz="1500" b="1" dirty="0" err="1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cada</a:t>
            </a:r>
            <a:r>
              <a:rPr lang="en-US" sz="1500" b="1" dirty="0">
                <a:solidFill>
                  <a:srgbClr val="1B2226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ICC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E72383F-DDBA-0EA6-E775-14F95481CBF6}"/>
              </a:ext>
            </a:extLst>
          </p:cNvPr>
          <p:cNvGrpSpPr/>
          <p:nvPr/>
        </p:nvGrpSpPr>
        <p:grpSpPr>
          <a:xfrm>
            <a:off x="5485855" y="2223656"/>
            <a:ext cx="4392436" cy="3374968"/>
            <a:chOff x="3730495" y="3185311"/>
            <a:chExt cx="6255014" cy="5219312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F4A2B675-60BB-82EF-F1C3-4DB1D74467FE}"/>
                </a:ext>
              </a:extLst>
            </p:cNvPr>
            <p:cNvSpPr/>
            <p:nvPr/>
          </p:nvSpPr>
          <p:spPr>
            <a:xfrm>
              <a:off x="3730495" y="3185311"/>
              <a:ext cx="6255014" cy="5219312"/>
            </a:xfrm>
            <a:custGeom>
              <a:avLst/>
              <a:gdLst/>
              <a:ahLst/>
              <a:cxnLst/>
              <a:rect l="l" t="t" r="r" b="b"/>
              <a:pathLst>
                <a:path w="8340018" h="6959083">
                  <a:moveTo>
                    <a:pt x="0" y="0"/>
                  </a:moveTo>
                  <a:lnTo>
                    <a:pt x="8340018" y="0"/>
                  </a:lnTo>
                  <a:lnTo>
                    <a:pt x="8340018" y="6959083"/>
                  </a:lnTo>
                  <a:lnTo>
                    <a:pt x="0" y="6959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sz="1350" dirty="0"/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0DB5173-99A6-5F69-0F93-361DE4F7CE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22226" y="6011944"/>
              <a:ext cx="397145" cy="246437"/>
              <a:chOff x="0" y="0"/>
              <a:chExt cx="389153" cy="241478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708E4E3D-1699-E9A2-4BDD-088A8FACE1CF}"/>
                  </a:ext>
                </a:extLst>
              </p:cNvPr>
              <p:cNvSpPr/>
              <p:nvPr/>
            </p:nvSpPr>
            <p:spPr>
              <a:xfrm>
                <a:off x="63500" y="65405"/>
                <a:ext cx="67945" cy="93980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93980">
                    <a:moveTo>
                      <a:pt x="54864" y="62357"/>
                    </a:moveTo>
                    <a:lnTo>
                      <a:pt x="67945" y="62357"/>
                    </a:lnTo>
                    <a:lnTo>
                      <a:pt x="67945" y="72136"/>
                    </a:lnTo>
                    <a:lnTo>
                      <a:pt x="54864" y="72136"/>
                    </a:lnTo>
                    <a:lnTo>
                      <a:pt x="54991" y="93980"/>
                    </a:lnTo>
                    <a:lnTo>
                      <a:pt x="42926" y="93980"/>
                    </a:lnTo>
                    <a:lnTo>
                      <a:pt x="42799" y="72136"/>
                    </a:lnTo>
                    <a:lnTo>
                      <a:pt x="0" y="72263"/>
                    </a:lnTo>
                    <a:lnTo>
                      <a:pt x="0" y="65278"/>
                    </a:lnTo>
                    <a:lnTo>
                      <a:pt x="41910" y="0"/>
                    </a:lnTo>
                    <a:lnTo>
                      <a:pt x="54610" y="0"/>
                    </a:lnTo>
                    <a:close/>
                    <a:moveTo>
                      <a:pt x="13589" y="62484"/>
                    </a:moveTo>
                    <a:lnTo>
                      <a:pt x="42799" y="62357"/>
                    </a:lnTo>
                    <a:lnTo>
                      <a:pt x="42672" y="16256"/>
                    </a:lnTo>
                    <a:lnTo>
                      <a:pt x="41275" y="1879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07E9C050-4BF6-9B0C-C35C-FE25CCF2281E}"/>
                  </a:ext>
                </a:extLst>
              </p:cNvPr>
              <p:cNvSpPr/>
              <p:nvPr/>
            </p:nvSpPr>
            <p:spPr>
              <a:xfrm>
                <a:off x="136271" y="145034"/>
                <a:ext cx="17907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33020">
                    <a:moveTo>
                      <a:pt x="6858" y="32893"/>
                    </a:moveTo>
                    <a:lnTo>
                      <a:pt x="0" y="28321"/>
                    </a:lnTo>
                    <a:cubicBezTo>
                      <a:pt x="4064" y="22606"/>
                      <a:pt x="6096" y="16891"/>
                      <a:pt x="6223" y="10795"/>
                    </a:cubicBezTo>
                    <a:lnTo>
                      <a:pt x="6223" y="0"/>
                    </a:lnTo>
                    <a:lnTo>
                      <a:pt x="17907" y="0"/>
                    </a:lnTo>
                    <a:lnTo>
                      <a:pt x="17907" y="9398"/>
                    </a:lnTo>
                    <a:cubicBezTo>
                      <a:pt x="17907" y="13716"/>
                      <a:pt x="16891" y="18034"/>
                      <a:pt x="14732" y="22479"/>
                    </a:cubicBezTo>
                    <a:cubicBezTo>
                      <a:pt x="12573" y="26924"/>
                      <a:pt x="9906" y="30353"/>
                      <a:pt x="6731" y="33020"/>
                    </a:cubicBezTo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03BBC54-6048-C148-0568-D3BB5D264920}"/>
                  </a:ext>
                </a:extLst>
              </p:cNvPr>
              <p:cNvSpPr/>
              <p:nvPr/>
            </p:nvSpPr>
            <p:spPr>
              <a:xfrm>
                <a:off x="171069" y="64516"/>
                <a:ext cx="36322" cy="94488"/>
              </a:xfrm>
              <a:custGeom>
                <a:avLst/>
                <a:gdLst/>
                <a:ahLst/>
                <a:cxnLst/>
                <a:rect l="l" t="t" r="r" b="b"/>
                <a:pathLst>
                  <a:path w="36322" h="94488">
                    <a:moveTo>
                      <a:pt x="36322" y="94488"/>
                    </a:moveTo>
                    <a:lnTo>
                      <a:pt x="24257" y="94488"/>
                    </a:lnTo>
                    <a:lnTo>
                      <a:pt x="24003" y="14859"/>
                    </a:lnTo>
                    <a:lnTo>
                      <a:pt x="0" y="23749"/>
                    </a:lnTo>
                    <a:lnTo>
                      <a:pt x="0" y="12954"/>
                    </a:lnTo>
                    <a:lnTo>
                      <a:pt x="34163" y="0"/>
                    </a:lnTo>
                    <a:lnTo>
                      <a:pt x="3606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E535A5E-185E-54B4-99F3-A48556D2DB8C}"/>
                  </a:ext>
                </a:extLst>
              </p:cNvPr>
              <p:cNvSpPr/>
              <p:nvPr/>
            </p:nvSpPr>
            <p:spPr>
              <a:xfrm>
                <a:off x="241173" y="63500"/>
                <a:ext cx="84455" cy="96647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96647">
                    <a:moveTo>
                      <a:pt x="0" y="19558"/>
                    </a:moveTo>
                    <a:cubicBezTo>
                      <a:pt x="0" y="13970"/>
                      <a:pt x="1778" y="9271"/>
                      <a:pt x="5334" y="5588"/>
                    </a:cubicBezTo>
                    <a:cubicBezTo>
                      <a:pt x="8890" y="1905"/>
                      <a:pt x="13462" y="0"/>
                      <a:pt x="19177" y="0"/>
                    </a:cubicBezTo>
                    <a:cubicBezTo>
                      <a:pt x="24892" y="0"/>
                      <a:pt x="29591" y="1778"/>
                      <a:pt x="33147" y="5461"/>
                    </a:cubicBezTo>
                    <a:cubicBezTo>
                      <a:pt x="36703" y="9144"/>
                      <a:pt x="38481" y="13843"/>
                      <a:pt x="38481" y="19685"/>
                    </a:cubicBezTo>
                    <a:lnTo>
                      <a:pt x="38481" y="24257"/>
                    </a:lnTo>
                    <a:cubicBezTo>
                      <a:pt x="38481" y="29972"/>
                      <a:pt x="36703" y="34544"/>
                      <a:pt x="33147" y="38227"/>
                    </a:cubicBezTo>
                    <a:cubicBezTo>
                      <a:pt x="29591" y="41910"/>
                      <a:pt x="25019" y="43688"/>
                      <a:pt x="19431" y="43688"/>
                    </a:cubicBezTo>
                    <a:cubicBezTo>
                      <a:pt x="13843" y="43688"/>
                      <a:pt x="9144" y="41910"/>
                      <a:pt x="5461" y="38354"/>
                    </a:cubicBezTo>
                    <a:cubicBezTo>
                      <a:pt x="1778" y="34798"/>
                      <a:pt x="0" y="29972"/>
                      <a:pt x="0" y="24003"/>
                    </a:cubicBezTo>
                    <a:close/>
                    <a:moveTo>
                      <a:pt x="8890" y="24511"/>
                    </a:moveTo>
                    <a:cubicBezTo>
                      <a:pt x="8890" y="27813"/>
                      <a:pt x="9906" y="30607"/>
                      <a:pt x="11811" y="32766"/>
                    </a:cubicBezTo>
                    <a:cubicBezTo>
                      <a:pt x="13716" y="34925"/>
                      <a:pt x="16256" y="36068"/>
                      <a:pt x="19431" y="36068"/>
                    </a:cubicBezTo>
                    <a:cubicBezTo>
                      <a:pt x="22606" y="36068"/>
                      <a:pt x="24892" y="34925"/>
                      <a:pt x="26797" y="32893"/>
                    </a:cubicBezTo>
                    <a:cubicBezTo>
                      <a:pt x="28702" y="30861"/>
                      <a:pt x="29591" y="27813"/>
                      <a:pt x="29591" y="24257"/>
                    </a:cubicBezTo>
                    <a:lnTo>
                      <a:pt x="29591" y="19558"/>
                    </a:lnTo>
                    <a:cubicBezTo>
                      <a:pt x="29591" y="16256"/>
                      <a:pt x="28702" y="13462"/>
                      <a:pt x="26797" y="11176"/>
                    </a:cubicBezTo>
                    <a:cubicBezTo>
                      <a:pt x="24892" y="8890"/>
                      <a:pt x="22352" y="7874"/>
                      <a:pt x="19177" y="7874"/>
                    </a:cubicBezTo>
                    <a:cubicBezTo>
                      <a:pt x="16002" y="7874"/>
                      <a:pt x="13462" y="9017"/>
                      <a:pt x="11684" y="11176"/>
                    </a:cubicBezTo>
                    <a:cubicBezTo>
                      <a:pt x="9906" y="13335"/>
                      <a:pt x="8890" y="16256"/>
                      <a:pt x="8890" y="19812"/>
                    </a:cubicBezTo>
                    <a:close/>
                    <a:moveTo>
                      <a:pt x="22225" y="88392"/>
                    </a:moveTo>
                    <a:lnTo>
                      <a:pt x="15494" y="84201"/>
                    </a:lnTo>
                    <a:lnTo>
                      <a:pt x="61087" y="10541"/>
                    </a:lnTo>
                    <a:lnTo>
                      <a:pt x="67945" y="14732"/>
                    </a:lnTo>
                    <a:close/>
                    <a:moveTo>
                      <a:pt x="45847" y="72390"/>
                    </a:moveTo>
                    <a:cubicBezTo>
                      <a:pt x="45847" y="66802"/>
                      <a:pt x="47625" y="62103"/>
                      <a:pt x="51181" y="58420"/>
                    </a:cubicBezTo>
                    <a:cubicBezTo>
                      <a:pt x="54737" y="54737"/>
                      <a:pt x="59309" y="52959"/>
                      <a:pt x="65024" y="52959"/>
                    </a:cubicBezTo>
                    <a:cubicBezTo>
                      <a:pt x="70739" y="52959"/>
                      <a:pt x="75311" y="54737"/>
                      <a:pt x="78994" y="58293"/>
                    </a:cubicBezTo>
                    <a:cubicBezTo>
                      <a:pt x="82677" y="61849"/>
                      <a:pt x="84455" y="66675"/>
                      <a:pt x="84455" y="72644"/>
                    </a:cubicBezTo>
                    <a:lnTo>
                      <a:pt x="84455" y="77216"/>
                    </a:lnTo>
                    <a:cubicBezTo>
                      <a:pt x="84455" y="82804"/>
                      <a:pt x="82677" y="87503"/>
                      <a:pt x="79121" y="91186"/>
                    </a:cubicBezTo>
                    <a:cubicBezTo>
                      <a:pt x="75565" y="94869"/>
                      <a:pt x="70993" y="96647"/>
                      <a:pt x="65278" y="96647"/>
                    </a:cubicBezTo>
                    <a:cubicBezTo>
                      <a:pt x="59563" y="96647"/>
                      <a:pt x="55118" y="94869"/>
                      <a:pt x="51435" y="91313"/>
                    </a:cubicBezTo>
                    <a:cubicBezTo>
                      <a:pt x="47752" y="87757"/>
                      <a:pt x="45847" y="82931"/>
                      <a:pt x="45847" y="76962"/>
                    </a:cubicBezTo>
                    <a:close/>
                    <a:moveTo>
                      <a:pt x="54737" y="77343"/>
                    </a:moveTo>
                    <a:cubicBezTo>
                      <a:pt x="54737" y="80772"/>
                      <a:pt x="55753" y="83566"/>
                      <a:pt x="57658" y="85725"/>
                    </a:cubicBezTo>
                    <a:cubicBezTo>
                      <a:pt x="59563" y="87884"/>
                      <a:pt x="62103" y="89027"/>
                      <a:pt x="65278" y="89027"/>
                    </a:cubicBezTo>
                    <a:cubicBezTo>
                      <a:pt x="68453" y="89027"/>
                      <a:pt x="70866" y="87884"/>
                      <a:pt x="72644" y="85852"/>
                    </a:cubicBezTo>
                    <a:cubicBezTo>
                      <a:pt x="74422" y="83820"/>
                      <a:pt x="75438" y="80772"/>
                      <a:pt x="75438" y="77089"/>
                    </a:cubicBezTo>
                    <a:lnTo>
                      <a:pt x="75438" y="72263"/>
                    </a:lnTo>
                    <a:cubicBezTo>
                      <a:pt x="75438" y="68834"/>
                      <a:pt x="74422" y="66040"/>
                      <a:pt x="72644" y="63881"/>
                    </a:cubicBezTo>
                    <a:cubicBezTo>
                      <a:pt x="70866" y="61722"/>
                      <a:pt x="68199" y="60706"/>
                      <a:pt x="65151" y="60706"/>
                    </a:cubicBezTo>
                    <a:cubicBezTo>
                      <a:pt x="62103" y="60706"/>
                      <a:pt x="59690" y="61849"/>
                      <a:pt x="57658" y="64008"/>
                    </a:cubicBezTo>
                    <a:cubicBezTo>
                      <a:pt x="55626" y="66167"/>
                      <a:pt x="54864" y="69088"/>
                      <a:pt x="54864" y="7264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</p:grpSp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B2FC26FA-27DB-BF6B-213F-149731E63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682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15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A1146-9AD6-B9D9-4138-6751E178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D8523235-8DBC-BC18-D123-7B47049728F3}"/>
              </a:ext>
            </a:extLst>
          </p:cNvPr>
          <p:cNvSpPr txBox="1"/>
          <p:nvPr/>
        </p:nvSpPr>
        <p:spPr>
          <a:xfrm>
            <a:off x="824117" y="751298"/>
            <a:ext cx="3820386" cy="48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2400" b="1" dirty="0">
                <a:solidFill>
                  <a:schemeClr val="bg1"/>
                </a:solidFill>
                <a:latin typeface="Roboto 1 Bold"/>
                <a:ea typeface="Roboto 1 Bold"/>
                <a:cs typeface="Roboto 1 Bold"/>
                <a:sym typeface="Roboto 1 Bold"/>
              </a:rPr>
              <a:t>ICC + </a:t>
            </a:r>
            <a:r>
              <a:rPr lang="en-US" sz="2400" b="1" dirty="0" err="1">
                <a:solidFill>
                  <a:schemeClr val="bg1"/>
                </a:solidFill>
                <a:latin typeface="Roboto 1 Bold"/>
                <a:ea typeface="Roboto 1 Bold"/>
                <a:cs typeface="Roboto 1 Bold"/>
                <a:sym typeface="Roboto 1 Bold"/>
              </a:rPr>
              <a:t>Manifiesto</a:t>
            </a:r>
            <a:r>
              <a:rPr lang="en-US" sz="2400" b="1" dirty="0">
                <a:solidFill>
                  <a:srgbClr val="EE1B56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522187-8D60-5B3D-4CD2-99BD53EA7449}"/>
              </a:ext>
            </a:extLst>
          </p:cNvPr>
          <p:cNvSpPr txBox="1"/>
          <p:nvPr/>
        </p:nvSpPr>
        <p:spPr>
          <a:xfrm>
            <a:off x="3617955" y="2037198"/>
            <a:ext cx="5099352" cy="347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emoción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frente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a 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rutina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humanidad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por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encima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las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métricas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integración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colaboración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por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encima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competencia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co-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creación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espacios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innovadores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abiertos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creatividad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útil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transformadora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disrupción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por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encima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corrección</a:t>
            </a:r>
            <a:endParaRPr lang="en-US" sz="1400" dirty="0">
              <a:solidFill>
                <a:schemeClr val="bg1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compromiso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la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sostenibilidad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como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medidas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calidad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 </a:t>
            </a:r>
            <a:r>
              <a:rPr lang="en-US" sz="1400" dirty="0" err="1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empoderamiento</a:t>
            </a:r>
            <a:r>
              <a:rPr lang="en-US" sz="1400" dirty="0">
                <a:solidFill>
                  <a:schemeClr val="bg1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colectivo de las ICC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0E369553-4973-BCD3-0B37-741756E8924C}"/>
              </a:ext>
            </a:extLst>
          </p:cNvPr>
          <p:cNvGrpSpPr>
            <a:grpSpLocks noChangeAspect="1"/>
          </p:cNvGrpSpPr>
          <p:nvPr/>
        </p:nvGrpSpPr>
        <p:grpSpPr>
          <a:xfrm>
            <a:off x="3809102" y="1400351"/>
            <a:ext cx="4689300" cy="547624"/>
            <a:chOff x="0" y="0"/>
            <a:chExt cx="4931994" cy="57597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A85F337-B431-5D6A-D849-93E435844CC8}"/>
                </a:ext>
              </a:extLst>
            </p:cNvPr>
            <p:cNvSpPr/>
            <p:nvPr/>
          </p:nvSpPr>
          <p:spPr>
            <a:xfrm>
              <a:off x="0" y="0"/>
              <a:ext cx="4932045" cy="575945"/>
            </a:xfrm>
            <a:custGeom>
              <a:avLst/>
              <a:gdLst/>
              <a:ahLst/>
              <a:cxnLst/>
              <a:rect l="l" t="t" r="r" b="b"/>
              <a:pathLst>
                <a:path w="4932045" h="575945">
                  <a:moveTo>
                    <a:pt x="0" y="575945"/>
                  </a:moveTo>
                  <a:lnTo>
                    <a:pt x="4932045" y="575945"/>
                  </a:lnTo>
                  <a:lnTo>
                    <a:pt x="49320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149138D7-B1F8-E0B6-B838-DA770F978863}"/>
              </a:ext>
            </a:extLst>
          </p:cNvPr>
          <p:cNvSpPr txBox="1"/>
          <p:nvPr/>
        </p:nvSpPr>
        <p:spPr>
          <a:xfrm>
            <a:off x="3920317" y="1478307"/>
            <a:ext cx="4483497" cy="3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MANIFIESTO DE LAS ICC ALICANTINAS </a:t>
            </a: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3518B41-0A7E-0283-B422-D3AF9546B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82" y="751298"/>
            <a:ext cx="1808789" cy="2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64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082066" y="2105561"/>
            <a:ext cx="402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latin typeface="+mj-lt"/>
              </a:rPr>
              <a:t>¡Gracias!</a:t>
            </a:r>
            <a:endParaRPr lang="en-US" sz="5400" spc="-300" dirty="0">
              <a:latin typeface="+mj-lt"/>
            </a:endParaRPr>
          </a:p>
        </p:txBody>
      </p:sp>
      <p:sp>
        <p:nvSpPr>
          <p:cNvPr id="4" name="Round Single Corner Rectangle 4">
            <a:extLst>
              <a:ext uri="{FF2B5EF4-FFF2-40B4-BE49-F238E27FC236}">
                <a16:creationId xmlns:a16="http://schemas.microsoft.com/office/drawing/2014/main" id="{AF8CE8C6-91F0-4010-1790-B1160776F85D}"/>
              </a:ext>
            </a:extLst>
          </p:cNvPr>
          <p:cNvSpPr/>
          <p:nvPr/>
        </p:nvSpPr>
        <p:spPr>
          <a:xfrm>
            <a:off x="299509" y="355600"/>
            <a:ext cx="371475" cy="6239933"/>
          </a:xfrm>
          <a:prstGeom prst="round1Rect">
            <a:avLst>
              <a:gd name="adj" fmla="val 0"/>
            </a:avLst>
          </a:prstGeom>
          <a:solidFill>
            <a:srgbClr val="F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829CD7D-FFC4-BA43-4420-FB25DD41F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99" y="3954427"/>
            <a:ext cx="5534000" cy="771232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F46BDF90-6A60-CE4B-7A84-99BE7D8CC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68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2100" y="1290586"/>
            <a:ext cx="2460713" cy="9725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04159" y="2973748"/>
            <a:ext cx="6583679" cy="189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ImpulsaCultura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Proyecta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es un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programa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de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emprendimiento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cultural que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nace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para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transformar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el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talento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en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ideas,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productos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y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servicios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tangibles. Es también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el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primer paso para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fortalecer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la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creciente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comunidad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cultural y </a:t>
            </a:r>
            <a:r>
              <a:rPr lang="en-US" sz="1600" b="0" strike="noStrike" spc="1" dirty="0" err="1">
                <a:solidFill>
                  <a:srgbClr val="1B2226"/>
                </a:solidFill>
                <a:latin typeface="Roboto 2 Light"/>
                <a:ea typeface="Roboto 2 Light"/>
              </a:rPr>
              <a:t>creativa</a:t>
            </a:r>
            <a:r>
              <a:rPr lang="en-US" sz="1600" b="0" strike="noStrike" spc="1" dirty="0">
                <a:solidFill>
                  <a:srgbClr val="1B2226"/>
                </a:solidFill>
                <a:latin typeface="Roboto 2 Light"/>
                <a:ea typeface="Roboto 2 Light"/>
              </a:rPr>
              <a:t> de Alicante. 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54133D0-A963-C6C9-8180-C8EDE52E1A3E}"/>
              </a:ext>
            </a:extLst>
          </p:cNvPr>
          <p:cNvSpPr/>
          <p:nvPr/>
        </p:nvSpPr>
        <p:spPr>
          <a:xfrm>
            <a:off x="2928850" y="1829311"/>
            <a:ext cx="2391933" cy="867727"/>
          </a:xfrm>
          <a:custGeom>
            <a:avLst/>
            <a:gdLst/>
            <a:ahLst/>
            <a:cxnLst/>
            <a:rect l="l" t="t" r="r" b="b"/>
            <a:pathLst>
              <a:path w="3495282" h="1327860">
                <a:moveTo>
                  <a:pt x="0" y="0"/>
                </a:moveTo>
                <a:lnTo>
                  <a:pt x="3495283" y="0"/>
                </a:lnTo>
                <a:lnTo>
                  <a:pt x="3495283" y="1327861"/>
                </a:lnTo>
                <a:lnTo>
                  <a:pt x="0" y="132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350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7F86C1F8-1FB2-C82F-EEA3-28390077B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1927378"/>
            <a:ext cx="3547538" cy="494393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733C4CDA-3E94-0AD5-245D-424BB816D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05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43610" y="2660074"/>
            <a:ext cx="4566666" cy="236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2017 – “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Estudio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Agentes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Nodos de </a:t>
            </a:r>
          </a:p>
          <a:p>
            <a:pPr algn="just"/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Emprendimiento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Cultural y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Creativo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Ciudad de Alicante”.</a:t>
            </a:r>
          </a:p>
          <a:p>
            <a:pPr algn="just"/>
            <a:endParaRPr lang="en-US" sz="12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just"/>
            <a:r>
              <a:rPr lang="en-US" sz="12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Grado de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profesionalización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agentes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culturales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just"/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 la ciudad, sus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perfiles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estructuras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organizativas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.</a:t>
            </a:r>
          </a:p>
          <a:p>
            <a:pPr algn="just"/>
            <a:endParaRPr lang="en-US" sz="12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just"/>
            <a:r>
              <a:rPr lang="en-US" sz="12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Espacios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o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nodos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privados de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referencia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que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conformaban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just"/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ecosistema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cultural y que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dinamizan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la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acción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cultural</a:t>
            </a:r>
          </a:p>
          <a:p>
            <a:pPr algn="just"/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Alicante.</a:t>
            </a:r>
          </a:p>
          <a:p>
            <a:pPr algn="just"/>
            <a:endParaRPr lang="en-US" sz="12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pPr algn="just"/>
            <a:r>
              <a:rPr lang="en-US" sz="1200" dirty="0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Dificultades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del sector. </a:t>
            </a:r>
          </a:p>
          <a:p>
            <a:pPr algn="r"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982" y="1368768"/>
            <a:ext cx="526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Antecedentes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1" name="Freeform 52"/>
          <p:cNvSpPr>
            <a:spLocks noEditPoints="1"/>
          </p:cNvSpPr>
          <p:nvPr/>
        </p:nvSpPr>
        <p:spPr bwMode="auto">
          <a:xfrm>
            <a:off x="9724580" y="4912961"/>
            <a:ext cx="915289" cy="702429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Marcador de posición de imagen 7" descr="Una torre de piedra&#10;&#10;El contenido generado por IA puede ser incorrecto.">
            <a:extLst>
              <a:ext uri="{FF2B5EF4-FFF2-40B4-BE49-F238E27FC236}">
                <a16:creationId xmlns:a16="http://schemas.microsoft.com/office/drawing/2014/main" id="{44B640B0-31F5-27BF-D41E-B71372487F6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12440"/>
          <a:stretch>
            <a:fillRect/>
          </a:stretch>
        </p:blipFill>
        <p:spPr>
          <a:xfrm>
            <a:off x="6546273" y="1669473"/>
            <a:ext cx="3635952" cy="3635952"/>
          </a:xfr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9C9BD7E-52A7-F467-5AED-0E70BD9E9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71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C8FE0-5C3A-B9CE-97CB-38E946D0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2">
            <a:extLst>
              <a:ext uri="{FF2B5EF4-FFF2-40B4-BE49-F238E27FC236}">
                <a16:creationId xmlns:a16="http://schemas.microsoft.com/office/drawing/2014/main" id="{04E80F33-AAB2-2654-F092-D0593501E27D}"/>
              </a:ext>
            </a:extLst>
          </p:cNvPr>
          <p:cNvSpPr>
            <a:spLocks noEditPoints="1"/>
          </p:cNvSpPr>
          <p:nvPr/>
        </p:nvSpPr>
        <p:spPr bwMode="auto">
          <a:xfrm>
            <a:off x="9724580" y="4912961"/>
            <a:ext cx="915289" cy="702429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195A98F-6DA3-8D00-4028-15CF3A3CEFFB}"/>
              </a:ext>
            </a:extLst>
          </p:cNvPr>
          <p:cNvSpPr/>
          <p:nvPr/>
        </p:nvSpPr>
        <p:spPr>
          <a:xfrm>
            <a:off x="1970088" y="1046181"/>
            <a:ext cx="7753060" cy="5044208"/>
          </a:xfrm>
          <a:custGeom>
            <a:avLst/>
            <a:gdLst/>
            <a:ahLst/>
            <a:cxnLst/>
            <a:rect l="l" t="t" r="r" b="b"/>
            <a:pathLst>
              <a:path w="13353555" h="8971313">
                <a:moveTo>
                  <a:pt x="0" y="0"/>
                </a:moveTo>
                <a:lnTo>
                  <a:pt x="13353555" y="0"/>
                </a:lnTo>
                <a:lnTo>
                  <a:pt x="13353555" y="8971313"/>
                </a:lnTo>
                <a:lnTo>
                  <a:pt x="0" y="8971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35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14591E-523B-E59D-A863-AB31F875AF87}"/>
              </a:ext>
            </a:extLst>
          </p:cNvPr>
          <p:cNvSpPr txBox="1"/>
          <p:nvPr/>
        </p:nvSpPr>
        <p:spPr>
          <a:xfrm>
            <a:off x="2441284" y="1534048"/>
            <a:ext cx="31773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Falta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comunicación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difusión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agenda</a:t>
            </a: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cultural de la ciudad</a:t>
            </a: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Intrusismo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falta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profesionalidad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Ausencia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sinergias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entre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nodos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Desconexión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público-privada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9F14E8-C7DE-B05A-2464-4AF40EC76342}"/>
              </a:ext>
            </a:extLst>
          </p:cNvPr>
          <p:cNvSpPr txBox="1"/>
          <p:nvPr/>
        </p:nvSpPr>
        <p:spPr>
          <a:xfrm>
            <a:off x="2035681" y="1029516"/>
            <a:ext cx="1921164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29"/>
              </a:lnSpc>
            </a:pPr>
            <a:r>
              <a:rPr lang="en-US" sz="18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DEBILIDADES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325CC7-1DF4-5D01-2F3C-B0C55EE7953F}"/>
              </a:ext>
            </a:extLst>
          </p:cNvPr>
          <p:cNvSpPr txBox="1"/>
          <p:nvPr/>
        </p:nvSpPr>
        <p:spPr>
          <a:xfrm>
            <a:off x="5992091" y="11113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FORTALEZAS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632F14-D6E9-28DB-3974-7A14D315455E}"/>
              </a:ext>
            </a:extLst>
          </p:cNvPr>
          <p:cNvSpPr txBox="1"/>
          <p:nvPr/>
        </p:nvSpPr>
        <p:spPr>
          <a:xfrm>
            <a:off x="6496494" y="1518105"/>
            <a:ext cx="414337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Compromiso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nodos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con la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Motivación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Diversidad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la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oferta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cultural</a:t>
            </a:r>
          </a:p>
          <a:p>
            <a:endParaRPr lang="en-US" sz="8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Colaboración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con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agentes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culturales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/</a:t>
            </a: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Relación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confianza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Proximidad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con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público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656EE1-B4C1-C4C2-2310-C09B86A67C17}"/>
              </a:ext>
            </a:extLst>
          </p:cNvPr>
          <p:cNvSpPr txBox="1"/>
          <p:nvPr/>
        </p:nvSpPr>
        <p:spPr>
          <a:xfrm>
            <a:off x="2078182" y="3377704"/>
            <a:ext cx="6096000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29"/>
              </a:lnSpc>
            </a:pPr>
            <a:r>
              <a:rPr lang="en-US" sz="1800" spc="5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AMENAZAS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86CE19-EE59-07B7-8445-85A2A57415CB}"/>
              </a:ext>
            </a:extLst>
          </p:cNvPr>
          <p:cNvSpPr txBox="1"/>
          <p:nvPr/>
        </p:nvSpPr>
        <p:spPr>
          <a:xfrm>
            <a:off x="2468852" y="3876176"/>
            <a:ext cx="4719783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Falta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ayudas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públicas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Barreras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administrativas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Dificultad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obtención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permisos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licencias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Escasa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valoración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del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público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Sin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relevo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generacional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público</a:t>
            </a:r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endParaRPr lang="en-US" sz="11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Falta de </a:t>
            </a:r>
            <a:r>
              <a:rPr lang="en-US" sz="11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implicación</a:t>
            </a:r>
            <a:r>
              <a:rPr lang="en-US" sz="11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del sector privado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9E6FA89-EBC0-3646-0201-97146DE5E4C4}"/>
              </a:ext>
            </a:extLst>
          </p:cNvPr>
          <p:cNvSpPr txBox="1"/>
          <p:nvPr/>
        </p:nvSpPr>
        <p:spPr>
          <a:xfrm>
            <a:off x="5928374" y="37048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OPORTUNIDADES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0267592-148E-0A74-B07D-3A4F5341B7FD}"/>
              </a:ext>
            </a:extLst>
          </p:cNvPr>
          <p:cNvSpPr txBox="1"/>
          <p:nvPr/>
        </p:nvSpPr>
        <p:spPr>
          <a:xfrm>
            <a:off x="6398058" y="4121378"/>
            <a:ext cx="314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Potencialidades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atractivos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Alicante</a:t>
            </a:r>
          </a:p>
          <a:p>
            <a:endParaRPr lang="en-US" sz="1200" dirty="0">
              <a:solidFill>
                <a:srgbClr val="FFFFF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  <a:p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•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Aumento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demanda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espacios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creación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200" dirty="0" err="1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exhibición</a:t>
            </a:r>
            <a:r>
              <a:rPr lang="en-US" sz="1200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C69C10D-CDC7-5889-08E4-DE84997B8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0" y="679338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88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A502-FCB5-A5F8-C9C6-5AB481FF8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00490C-2E1F-AE1C-D87E-33F6B519FA93}"/>
              </a:ext>
            </a:extLst>
          </p:cNvPr>
          <p:cNvSpPr/>
          <p:nvPr/>
        </p:nvSpPr>
        <p:spPr>
          <a:xfrm>
            <a:off x="1441086" y="2518223"/>
            <a:ext cx="4566666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ImpulsaCultura</a:t>
            </a:r>
            <a:r>
              <a:rPr lang="en-US" sz="12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12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Proyecta</a:t>
            </a:r>
            <a:r>
              <a:rPr lang="en-US" sz="12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, </a:t>
            </a:r>
            <a:r>
              <a:rPr lang="en-US" sz="12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un </a:t>
            </a:r>
            <a:r>
              <a:rPr lang="en-US" sz="12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programa</a:t>
            </a:r>
            <a:r>
              <a:rPr lang="en-US" sz="12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de EDUSI </a:t>
            </a:r>
          </a:p>
          <a:p>
            <a:pPr algn="just"/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ALICANTE ÁREA LAS CIGARRERAS, de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proyectos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just"/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en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Industrias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Creativas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2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Culturales</a:t>
            </a:r>
            <a:r>
              <a:rPr lang="en-US" sz="12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Alicante.</a:t>
            </a:r>
          </a:p>
          <a:p>
            <a:pPr algn="r"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A3DA4A-13A6-8991-3672-5F4CBFF06292}"/>
              </a:ext>
            </a:extLst>
          </p:cNvPr>
          <p:cNvSpPr txBox="1"/>
          <p:nvPr/>
        </p:nvSpPr>
        <p:spPr>
          <a:xfrm>
            <a:off x="461586" y="1390455"/>
            <a:ext cx="526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Creación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D3EA46BF-CC40-531C-721B-02B3C3E7DBA1}"/>
              </a:ext>
            </a:extLst>
          </p:cNvPr>
          <p:cNvGrpSpPr>
            <a:grpSpLocks noChangeAspect="1"/>
          </p:cNvGrpSpPr>
          <p:nvPr/>
        </p:nvGrpSpPr>
        <p:grpSpPr>
          <a:xfrm>
            <a:off x="6591216" y="2780399"/>
            <a:ext cx="4719295" cy="1800106"/>
            <a:chOff x="63500" y="63500"/>
            <a:chExt cx="5955538" cy="2271649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B35E0C4-797E-D073-371A-C74F0827C27B}"/>
                </a:ext>
              </a:extLst>
            </p:cNvPr>
            <p:cNvSpPr/>
            <p:nvPr/>
          </p:nvSpPr>
          <p:spPr>
            <a:xfrm>
              <a:off x="1065530" y="919988"/>
              <a:ext cx="3351276" cy="1039876"/>
            </a:xfrm>
            <a:custGeom>
              <a:avLst/>
              <a:gdLst/>
              <a:ahLst/>
              <a:cxnLst/>
              <a:rect l="l" t="t" r="r" b="b"/>
              <a:pathLst>
                <a:path w="3351276" h="1039876">
                  <a:moveTo>
                    <a:pt x="3351276" y="0"/>
                  </a:moveTo>
                  <a:lnTo>
                    <a:pt x="3351276" y="473583"/>
                  </a:lnTo>
                  <a:lnTo>
                    <a:pt x="3351276" y="486283"/>
                  </a:lnTo>
                  <a:lnTo>
                    <a:pt x="3338576" y="486283"/>
                  </a:lnTo>
                  <a:lnTo>
                    <a:pt x="12700" y="486283"/>
                  </a:lnTo>
                  <a:lnTo>
                    <a:pt x="12700" y="473583"/>
                  </a:lnTo>
                  <a:lnTo>
                    <a:pt x="25400" y="473583"/>
                  </a:lnTo>
                  <a:lnTo>
                    <a:pt x="25400" y="1039876"/>
                  </a:lnTo>
                  <a:lnTo>
                    <a:pt x="0" y="1039876"/>
                  </a:lnTo>
                  <a:lnTo>
                    <a:pt x="0" y="473456"/>
                  </a:lnTo>
                  <a:lnTo>
                    <a:pt x="0" y="460756"/>
                  </a:lnTo>
                  <a:lnTo>
                    <a:pt x="12700" y="460756"/>
                  </a:lnTo>
                  <a:lnTo>
                    <a:pt x="3338576" y="460756"/>
                  </a:lnTo>
                  <a:lnTo>
                    <a:pt x="3338576" y="473456"/>
                  </a:lnTo>
                  <a:lnTo>
                    <a:pt x="3325876" y="473456"/>
                  </a:lnTo>
                  <a:lnTo>
                    <a:pt x="3325876" y="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DD5308C-FED9-BFF2-1911-44424C0360D2}"/>
                </a:ext>
              </a:extLst>
            </p:cNvPr>
            <p:cNvSpPr/>
            <p:nvPr/>
          </p:nvSpPr>
          <p:spPr>
            <a:xfrm>
              <a:off x="88900" y="1828419"/>
              <a:ext cx="1978787" cy="481330"/>
            </a:xfrm>
            <a:custGeom>
              <a:avLst/>
              <a:gdLst/>
              <a:ahLst/>
              <a:cxnLst/>
              <a:rect l="l" t="t" r="r" b="b"/>
              <a:pathLst>
                <a:path w="1978787" h="481330">
                  <a:moveTo>
                    <a:pt x="1978787" y="481330"/>
                  </a:moveTo>
                  <a:lnTo>
                    <a:pt x="0" y="481330"/>
                  </a:lnTo>
                  <a:lnTo>
                    <a:pt x="0" y="0"/>
                  </a:lnTo>
                  <a:lnTo>
                    <a:pt x="1978787" y="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CE7C1CB-5605-C46C-1DA0-6AF9B9EFCE0A}"/>
                </a:ext>
              </a:extLst>
            </p:cNvPr>
            <p:cNvSpPr/>
            <p:nvPr/>
          </p:nvSpPr>
          <p:spPr>
            <a:xfrm>
              <a:off x="63500" y="1803019"/>
              <a:ext cx="2029587" cy="532130"/>
            </a:xfrm>
            <a:custGeom>
              <a:avLst/>
              <a:gdLst/>
              <a:ahLst/>
              <a:cxnLst/>
              <a:rect l="l" t="t" r="r" b="b"/>
              <a:pathLst>
                <a:path w="2029587" h="532130">
                  <a:moveTo>
                    <a:pt x="2004187" y="532130"/>
                  </a:moveTo>
                  <a:lnTo>
                    <a:pt x="25400" y="532130"/>
                  </a:lnTo>
                  <a:lnTo>
                    <a:pt x="0" y="532130"/>
                  </a:lnTo>
                  <a:lnTo>
                    <a:pt x="0" y="506730"/>
                  </a:lnTo>
                  <a:lnTo>
                    <a:pt x="0" y="254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004187" y="0"/>
                  </a:lnTo>
                  <a:lnTo>
                    <a:pt x="2029587" y="0"/>
                  </a:lnTo>
                  <a:lnTo>
                    <a:pt x="2029587" y="25400"/>
                  </a:lnTo>
                  <a:lnTo>
                    <a:pt x="2029587" y="506730"/>
                  </a:lnTo>
                  <a:lnTo>
                    <a:pt x="2029587" y="532130"/>
                  </a:lnTo>
                  <a:lnTo>
                    <a:pt x="2004187" y="532130"/>
                  </a:lnTo>
                  <a:moveTo>
                    <a:pt x="2004187" y="481330"/>
                  </a:moveTo>
                  <a:lnTo>
                    <a:pt x="2004187" y="506730"/>
                  </a:lnTo>
                  <a:lnTo>
                    <a:pt x="1978787" y="506730"/>
                  </a:lnTo>
                  <a:lnTo>
                    <a:pt x="1978787" y="25400"/>
                  </a:lnTo>
                  <a:lnTo>
                    <a:pt x="2004187" y="25400"/>
                  </a:lnTo>
                  <a:lnTo>
                    <a:pt x="2004187" y="508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50800" y="506730"/>
                  </a:lnTo>
                  <a:lnTo>
                    <a:pt x="25400" y="506730"/>
                  </a:lnTo>
                  <a:lnTo>
                    <a:pt x="25400" y="481330"/>
                  </a:lnTo>
                  <a:lnTo>
                    <a:pt x="2004187" y="481330"/>
                  </a:lnTo>
                  <a:close/>
                </a:path>
              </a:pathLst>
            </a:custGeom>
            <a:solidFill>
              <a:srgbClr val="EE1B5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81C7D44-461B-ADCB-B32B-AF4DED670179}"/>
                </a:ext>
              </a:extLst>
            </p:cNvPr>
            <p:cNvSpPr/>
            <p:nvPr/>
          </p:nvSpPr>
          <p:spPr>
            <a:xfrm>
              <a:off x="1921891" y="316865"/>
              <a:ext cx="1045972" cy="25400"/>
            </a:xfrm>
            <a:custGeom>
              <a:avLst/>
              <a:gdLst/>
              <a:ahLst/>
              <a:cxnLst/>
              <a:rect l="l" t="t" r="r" b="b"/>
              <a:pathLst>
                <a:path w="1045972" h="25400">
                  <a:moveTo>
                    <a:pt x="0" y="0"/>
                  </a:moveTo>
                  <a:lnTo>
                    <a:pt x="1045972" y="0"/>
                  </a:lnTo>
                  <a:lnTo>
                    <a:pt x="1045972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0C83A2F-3B07-E3F0-A715-DBEC41217BE7}"/>
                </a:ext>
              </a:extLst>
            </p:cNvPr>
            <p:cNvSpPr/>
            <p:nvPr/>
          </p:nvSpPr>
          <p:spPr>
            <a:xfrm>
              <a:off x="88900" y="88900"/>
              <a:ext cx="1978787" cy="481330"/>
            </a:xfrm>
            <a:custGeom>
              <a:avLst/>
              <a:gdLst/>
              <a:ahLst/>
              <a:cxnLst/>
              <a:rect l="l" t="t" r="r" b="b"/>
              <a:pathLst>
                <a:path w="1978787" h="481330">
                  <a:moveTo>
                    <a:pt x="1978787" y="481330"/>
                  </a:moveTo>
                  <a:lnTo>
                    <a:pt x="0" y="481330"/>
                  </a:lnTo>
                  <a:lnTo>
                    <a:pt x="0" y="0"/>
                  </a:lnTo>
                  <a:lnTo>
                    <a:pt x="1978787" y="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8D85EF8-84B2-707D-291F-DE782901D28B}"/>
                </a:ext>
              </a:extLst>
            </p:cNvPr>
            <p:cNvSpPr/>
            <p:nvPr/>
          </p:nvSpPr>
          <p:spPr>
            <a:xfrm>
              <a:off x="63500" y="63500"/>
              <a:ext cx="2029587" cy="532130"/>
            </a:xfrm>
            <a:custGeom>
              <a:avLst/>
              <a:gdLst/>
              <a:ahLst/>
              <a:cxnLst/>
              <a:rect l="l" t="t" r="r" b="b"/>
              <a:pathLst>
                <a:path w="2029587" h="532130">
                  <a:moveTo>
                    <a:pt x="2004187" y="532130"/>
                  </a:moveTo>
                  <a:lnTo>
                    <a:pt x="25400" y="532130"/>
                  </a:lnTo>
                  <a:lnTo>
                    <a:pt x="0" y="532130"/>
                  </a:lnTo>
                  <a:lnTo>
                    <a:pt x="0" y="506730"/>
                  </a:lnTo>
                  <a:lnTo>
                    <a:pt x="0" y="254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004187" y="0"/>
                  </a:lnTo>
                  <a:lnTo>
                    <a:pt x="2029587" y="0"/>
                  </a:lnTo>
                  <a:lnTo>
                    <a:pt x="2029587" y="25400"/>
                  </a:lnTo>
                  <a:lnTo>
                    <a:pt x="2029587" y="506730"/>
                  </a:lnTo>
                  <a:lnTo>
                    <a:pt x="2029587" y="532130"/>
                  </a:lnTo>
                  <a:lnTo>
                    <a:pt x="2004187" y="532130"/>
                  </a:lnTo>
                  <a:moveTo>
                    <a:pt x="2004187" y="481330"/>
                  </a:moveTo>
                  <a:lnTo>
                    <a:pt x="2004187" y="506730"/>
                  </a:lnTo>
                  <a:lnTo>
                    <a:pt x="1978787" y="506730"/>
                  </a:lnTo>
                  <a:lnTo>
                    <a:pt x="1978787" y="25400"/>
                  </a:lnTo>
                  <a:lnTo>
                    <a:pt x="2004187" y="25400"/>
                  </a:lnTo>
                  <a:lnTo>
                    <a:pt x="2004187" y="508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50800" y="506730"/>
                  </a:lnTo>
                  <a:lnTo>
                    <a:pt x="25400" y="506730"/>
                  </a:lnTo>
                  <a:lnTo>
                    <a:pt x="25400" y="481330"/>
                  </a:lnTo>
                  <a:lnTo>
                    <a:pt x="2004187" y="481330"/>
                  </a:lnTo>
                  <a:close/>
                </a:path>
              </a:pathLst>
            </a:custGeom>
            <a:solidFill>
              <a:srgbClr val="EE1B5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2FCEA12-3036-7F4C-DE0A-801BFF3877EA}"/>
                </a:ext>
              </a:extLst>
            </p:cNvPr>
            <p:cNvSpPr/>
            <p:nvPr/>
          </p:nvSpPr>
          <p:spPr>
            <a:xfrm>
              <a:off x="2814701" y="88900"/>
              <a:ext cx="2710180" cy="831088"/>
            </a:xfrm>
            <a:custGeom>
              <a:avLst/>
              <a:gdLst/>
              <a:ahLst/>
              <a:cxnLst/>
              <a:rect l="l" t="t" r="r" b="b"/>
              <a:pathLst>
                <a:path w="2710180" h="831088">
                  <a:moveTo>
                    <a:pt x="2710180" y="831088"/>
                  </a:moveTo>
                  <a:lnTo>
                    <a:pt x="0" y="831088"/>
                  </a:lnTo>
                  <a:lnTo>
                    <a:pt x="0" y="0"/>
                  </a:lnTo>
                  <a:lnTo>
                    <a:pt x="2710180" y="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64528F9-F8A4-6305-FD02-23B0086BAD68}"/>
                </a:ext>
              </a:extLst>
            </p:cNvPr>
            <p:cNvSpPr/>
            <p:nvPr/>
          </p:nvSpPr>
          <p:spPr>
            <a:xfrm>
              <a:off x="2789301" y="63500"/>
              <a:ext cx="2760980" cy="881888"/>
            </a:xfrm>
            <a:custGeom>
              <a:avLst/>
              <a:gdLst/>
              <a:ahLst/>
              <a:cxnLst/>
              <a:rect l="l" t="t" r="r" b="b"/>
              <a:pathLst>
                <a:path w="2760980" h="881888">
                  <a:moveTo>
                    <a:pt x="2735580" y="881888"/>
                  </a:moveTo>
                  <a:lnTo>
                    <a:pt x="25400" y="881888"/>
                  </a:lnTo>
                  <a:lnTo>
                    <a:pt x="0" y="881888"/>
                  </a:lnTo>
                  <a:lnTo>
                    <a:pt x="0" y="856488"/>
                  </a:lnTo>
                  <a:lnTo>
                    <a:pt x="0" y="254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735580" y="0"/>
                  </a:lnTo>
                  <a:lnTo>
                    <a:pt x="2760980" y="0"/>
                  </a:lnTo>
                  <a:lnTo>
                    <a:pt x="2760980" y="25400"/>
                  </a:lnTo>
                  <a:lnTo>
                    <a:pt x="2760980" y="856488"/>
                  </a:lnTo>
                  <a:lnTo>
                    <a:pt x="2760980" y="881888"/>
                  </a:lnTo>
                  <a:lnTo>
                    <a:pt x="2735580" y="881888"/>
                  </a:lnTo>
                  <a:moveTo>
                    <a:pt x="2735580" y="831088"/>
                  </a:moveTo>
                  <a:lnTo>
                    <a:pt x="2735580" y="856488"/>
                  </a:lnTo>
                  <a:lnTo>
                    <a:pt x="2710180" y="856488"/>
                  </a:lnTo>
                  <a:lnTo>
                    <a:pt x="2710180" y="25400"/>
                  </a:lnTo>
                  <a:lnTo>
                    <a:pt x="2735580" y="25400"/>
                  </a:lnTo>
                  <a:lnTo>
                    <a:pt x="2735580" y="508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50800" y="856488"/>
                  </a:lnTo>
                  <a:lnTo>
                    <a:pt x="25400" y="856488"/>
                  </a:lnTo>
                  <a:lnTo>
                    <a:pt x="25400" y="831088"/>
                  </a:lnTo>
                  <a:lnTo>
                    <a:pt x="2735580" y="831088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51951308-A0FB-1D97-9242-287DB66877C6}"/>
                </a:ext>
              </a:extLst>
            </p:cNvPr>
            <p:cNvSpPr/>
            <p:nvPr/>
          </p:nvSpPr>
          <p:spPr>
            <a:xfrm>
              <a:off x="1971548" y="2056257"/>
              <a:ext cx="1649222" cy="25400"/>
            </a:xfrm>
            <a:custGeom>
              <a:avLst/>
              <a:gdLst/>
              <a:ahLst/>
              <a:cxnLst/>
              <a:rect l="l" t="t" r="r" b="b"/>
              <a:pathLst>
                <a:path w="1649222" h="25400">
                  <a:moveTo>
                    <a:pt x="0" y="0"/>
                  </a:moveTo>
                  <a:lnTo>
                    <a:pt x="1649222" y="0"/>
                  </a:lnTo>
                  <a:lnTo>
                    <a:pt x="1649222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42E3D6E-33A8-7572-4E93-F2A40780B03E}"/>
                </a:ext>
              </a:extLst>
            </p:cNvPr>
            <p:cNvSpPr/>
            <p:nvPr/>
          </p:nvSpPr>
          <p:spPr>
            <a:xfrm>
              <a:off x="3502660" y="1828419"/>
              <a:ext cx="2490978" cy="481330"/>
            </a:xfrm>
            <a:custGeom>
              <a:avLst/>
              <a:gdLst/>
              <a:ahLst/>
              <a:cxnLst/>
              <a:rect l="l" t="t" r="r" b="b"/>
              <a:pathLst>
                <a:path w="2490978" h="481330">
                  <a:moveTo>
                    <a:pt x="2490978" y="481330"/>
                  </a:moveTo>
                  <a:lnTo>
                    <a:pt x="0" y="481330"/>
                  </a:lnTo>
                  <a:lnTo>
                    <a:pt x="0" y="0"/>
                  </a:lnTo>
                  <a:lnTo>
                    <a:pt x="2490978" y="0"/>
                  </a:lnTo>
                  <a:close/>
                </a:path>
              </a:pathLst>
            </a:custGeom>
            <a:solidFill>
              <a:srgbClr val="1B2226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010F1E2-4C64-833C-FD79-C93E8CC3C71E}"/>
                </a:ext>
              </a:extLst>
            </p:cNvPr>
            <p:cNvSpPr/>
            <p:nvPr/>
          </p:nvSpPr>
          <p:spPr>
            <a:xfrm>
              <a:off x="3477260" y="1803019"/>
              <a:ext cx="2541778" cy="532130"/>
            </a:xfrm>
            <a:custGeom>
              <a:avLst/>
              <a:gdLst/>
              <a:ahLst/>
              <a:cxnLst/>
              <a:rect l="l" t="t" r="r" b="b"/>
              <a:pathLst>
                <a:path w="2541778" h="532130">
                  <a:moveTo>
                    <a:pt x="2516378" y="532130"/>
                  </a:moveTo>
                  <a:lnTo>
                    <a:pt x="25400" y="532130"/>
                  </a:lnTo>
                  <a:lnTo>
                    <a:pt x="0" y="532130"/>
                  </a:lnTo>
                  <a:lnTo>
                    <a:pt x="0" y="506730"/>
                  </a:lnTo>
                  <a:lnTo>
                    <a:pt x="0" y="254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516378" y="0"/>
                  </a:lnTo>
                  <a:lnTo>
                    <a:pt x="2541778" y="0"/>
                  </a:lnTo>
                  <a:lnTo>
                    <a:pt x="2541778" y="25400"/>
                  </a:lnTo>
                  <a:lnTo>
                    <a:pt x="2541778" y="506730"/>
                  </a:lnTo>
                  <a:lnTo>
                    <a:pt x="2541778" y="532130"/>
                  </a:lnTo>
                  <a:lnTo>
                    <a:pt x="2516378" y="532130"/>
                  </a:lnTo>
                  <a:moveTo>
                    <a:pt x="2516378" y="481330"/>
                  </a:moveTo>
                  <a:lnTo>
                    <a:pt x="2516378" y="506730"/>
                  </a:lnTo>
                  <a:lnTo>
                    <a:pt x="2490978" y="506730"/>
                  </a:lnTo>
                  <a:lnTo>
                    <a:pt x="2490978" y="25400"/>
                  </a:lnTo>
                  <a:lnTo>
                    <a:pt x="2516378" y="25400"/>
                  </a:lnTo>
                  <a:lnTo>
                    <a:pt x="2516378" y="508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50800" y="506730"/>
                  </a:lnTo>
                  <a:lnTo>
                    <a:pt x="25400" y="506730"/>
                  </a:lnTo>
                  <a:lnTo>
                    <a:pt x="25400" y="481330"/>
                  </a:lnTo>
                  <a:lnTo>
                    <a:pt x="2516378" y="481330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36" name="TextBox 68">
            <a:extLst>
              <a:ext uri="{FF2B5EF4-FFF2-40B4-BE49-F238E27FC236}">
                <a16:creationId xmlns:a16="http://schemas.microsoft.com/office/drawing/2014/main" id="{3E8A1250-9C74-60DB-5369-8891B96A5215}"/>
              </a:ext>
            </a:extLst>
          </p:cNvPr>
          <p:cNvSpPr txBox="1"/>
          <p:nvPr/>
        </p:nvSpPr>
        <p:spPr>
          <a:xfrm>
            <a:off x="6723963" y="4129132"/>
            <a:ext cx="1397046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1400" b="1" dirty="0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  Networking</a:t>
            </a:r>
          </a:p>
        </p:txBody>
      </p:sp>
      <p:sp>
        <p:nvSpPr>
          <p:cNvPr id="37" name="TextBox 69">
            <a:extLst>
              <a:ext uri="{FF2B5EF4-FFF2-40B4-BE49-F238E27FC236}">
                <a16:creationId xmlns:a16="http://schemas.microsoft.com/office/drawing/2014/main" id="{5E62AC87-90DA-48DB-0BE3-9F8C906B1877}"/>
              </a:ext>
            </a:extLst>
          </p:cNvPr>
          <p:cNvSpPr txBox="1"/>
          <p:nvPr/>
        </p:nvSpPr>
        <p:spPr>
          <a:xfrm>
            <a:off x="9439559" y="4143520"/>
            <a:ext cx="1850825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1400" b="1" dirty="0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  </a:t>
            </a:r>
            <a:r>
              <a:rPr lang="en-US" sz="1400" b="1" dirty="0" err="1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Emprendimiento</a:t>
            </a:r>
            <a:endParaRPr lang="en-US" sz="2600" b="1" dirty="0">
              <a:solidFill>
                <a:srgbClr val="FFFFFF"/>
              </a:solidFill>
              <a:latin typeface="Roboto 3 Medium"/>
              <a:ea typeface="Roboto 3 Medium"/>
              <a:cs typeface="Roboto 3 Medium"/>
              <a:sym typeface="Roboto 3 Medium"/>
            </a:endParaRPr>
          </a:p>
        </p:txBody>
      </p:sp>
      <p:sp>
        <p:nvSpPr>
          <p:cNvPr id="38" name="TextBox 71">
            <a:extLst>
              <a:ext uri="{FF2B5EF4-FFF2-40B4-BE49-F238E27FC236}">
                <a16:creationId xmlns:a16="http://schemas.microsoft.com/office/drawing/2014/main" id="{9DD09537-4BC4-0734-455F-DFE83CA0567C}"/>
              </a:ext>
            </a:extLst>
          </p:cNvPr>
          <p:cNvSpPr txBox="1"/>
          <p:nvPr/>
        </p:nvSpPr>
        <p:spPr>
          <a:xfrm>
            <a:off x="9086124" y="2890827"/>
            <a:ext cx="156770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00" b="1" dirty="0" err="1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Mentorización</a:t>
            </a:r>
            <a:r>
              <a:rPr lang="en-US" sz="1300" b="1" dirty="0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 y </a:t>
            </a:r>
            <a:r>
              <a:rPr lang="en-US" sz="1300" b="1" dirty="0" err="1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acompañamiento</a:t>
            </a:r>
            <a:endParaRPr lang="en-US" sz="1300" b="1" dirty="0">
              <a:solidFill>
                <a:srgbClr val="FFFFFF"/>
              </a:solidFill>
              <a:latin typeface="Roboto 3 Medium"/>
              <a:ea typeface="Roboto 3 Medium"/>
              <a:cs typeface="Roboto 3 Medium"/>
              <a:sym typeface="Roboto 3 Medium"/>
            </a:endParaRPr>
          </a:p>
        </p:txBody>
      </p:sp>
      <p:sp>
        <p:nvSpPr>
          <p:cNvPr id="39" name="TextBox 68">
            <a:extLst>
              <a:ext uri="{FF2B5EF4-FFF2-40B4-BE49-F238E27FC236}">
                <a16:creationId xmlns:a16="http://schemas.microsoft.com/office/drawing/2014/main" id="{2B576BFA-672C-3CAF-9C97-D5599E886303}"/>
              </a:ext>
            </a:extLst>
          </p:cNvPr>
          <p:cNvSpPr txBox="1"/>
          <p:nvPr/>
        </p:nvSpPr>
        <p:spPr>
          <a:xfrm>
            <a:off x="4622397" y="1857876"/>
            <a:ext cx="108353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2600" b="1" dirty="0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Formación</a:t>
            </a: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BAFF3574-7E3F-BBE7-5D84-72D01D888286}"/>
              </a:ext>
            </a:extLst>
          </p:cNvPr>
          <p:cNvGrpSpPr>
            <a:grpSpLocks noChangeAspect="1"/>
          </p:cNvGrpSpPr>
          <p:nvPr/>
        </p:nvGrpSpPr>
        <p:grpSpPr>
          <a:xfrm>
            <a:off x="4099776" y="3688880"/>
            <a:ext cx="790329" cy="748420"/>
            <a:chOff x="0" y="0"/>
            <a:chExt cx="717575" cy="679526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E3572B96-D278-D6EA-C552-F4C3920FC13F}"/>
                </a:ext>
              </a:extLst>
            </p:cNvPr>
            <p:cNvSpPr/>
            <p:nvPr/>
          </p:nvSpPr>
          <p:spPr>
            <a:xfrm>
              <a:off x="63500" y="63500"/>
              <a:ext cx="590677" cy="552577"/>
            </a:xfrm>
            <a:custGeom>
              <a:avLst/>
              <a:gdLst/>
              <a:ahLst/>
              <a:cxnLst/>
              <a:rect l="l" t="t" r="r" b="b"/>
              <a:pathLst>
                <a:path w="590677" h="552577">
                  <a:moveTo>
                    <a:pt x="575564" y="296545"/>
                  </a:moveTo>
                  <a:cubicBezTo>
                    <a:pt x="584962" y="286131"/>
                    <a:pt x="590677" y="272288"/>
                    <a:pt x="590677" y="257175"/>
                  </a:cubicBezTo>
                  <a:cubicBezTo>
                    <a:pt x="590677" y="224663"/>
                    <a:pt x="564134" y="198120"/>
                    <a:pt x="531622" y="198120"/>
                  </a:cubicBezTo>
                  <a:lnTo>
                    <a:pt x="416941" y="198120"/>
                  </a:lnTo>
                  <a:cubicBezTo>
                    <a:pt x="428244" y="163703"/>
                    <a:pt x="433197" y="117983"/>
                    <a:pt x="433197" y="98425"/>
                  </a:cubicBezTo>
                  <a:lnTo>
                    <a:pt x="433197" y="78740"/>
                  </a:lnTo>
                  <a:cubicBezTo>
                    <a:pt x="433197" y="35306"/>
                    <a:pt x="397891" y="0"/>
                    <a:pt x="354457" y="0"/>
                  </a:cubicBezTo>
                  <a:lnTo>
                    <a:pt x="334645" y="0"/>
                  </a:lnTo>
                  <a:cubicBezTo>
                    <a:pt x="325628" y="0"/>
                    <a:pt x="317754" y="6096"/>
                    <a:pt x="315595" y="14859"/>
                  </a:cubicBezTo>
                  <a:lnTo>
                    <a:pt x="304800" y="57785"/>
                  </a:lnTo>
                  <a:cubicBezTo>
                    <a:pt x="289814" y="117856"/>
                    <a:pt x="242062" y="184150"/>
                    <a:pt x="192659" y="196215"/>
                  </a:cubicBezTo>
                  <a:cubicBezTo>
                    <a:pt x="184023" y="174371"/>
                    <a:pt x="162687" y="158750"/>
                    <a:pt x="137668" y="158750"/>
                  </a:cubicBezTo>
                  <a:lnTo>
                    <a:pt x="19685" y="158750"/>
                  </a:lnTo>
                  <a:cubicBezTo>
                    <a:pt x="8763" y="158750"/>
                    <a:pt x="0" y="167640"/>
                    <a:pt x="0" y="178435"/>
                  </a:cubicBezTo>
                  <a:lnTo>
                    <a:pt x="0" y="532765"/>
                  </a:lnTo>
                  <a:cubicBezTo>
                    <a:pt x="0" y="543687"/>
                    <a:pt x="8763" y="552450"/>
                    <a:pt x="19685" y="552450"/>
                  </a:cubicBezTo>
                  <a:lnTo>
                    <a:pt x="137795" y="552450"/>
                  </a:lnTo>
                  <a:cubicBezTo>
                    <a:pt x="161290" y="552450"/>
                    <a:pt x="181610" y="538734"/>
                    <a:pt x="191135" y="518795"/>
                  </a:cubicBezTo>
                  <a:lnTo>
                    <a:pt x="258826" y="541401"/>
                  </a:lnTo>
                  <a:cubicBezTo>
                    <a:pt x="280924" y="548767"/>
                    <a:pt x="304038" y="552577"/>
                    <a:pt x="327279" y="552577"/>
                  </a:cubicBezTo>
                  <a:lnTo>
                    <a:pt x="492125" y="552577"/>
                  </a:lnTo>
                  <a:cubicBezTo>
                    <a:pt x="524637" y="552577"/>
                    <a:pt x="551180" y="526034"/>
                    <a:pt x="551180" y="493522"/>
                  </a:cubicBezTo>
                  <a:cubicBezTo>
                    <a:pt x="551180" y="485775"/>
                    <a:pt x="549656" y="478536"/>
                    <a:pt x="546989" y="471805"/>
                  </a:cubicBezTo>
                  <a:cubicBezTo>
                    <a:pt x="572008" y="464947"/>
                    <a:pt x="590550" y="441960"/>
                    <a:pt x="590550" y="414782"/>
                  </a:cubicBezTo>
                  <a:cubicBezTo>
                    <a:pt x="590550" y="399669"/>
                    <a:pt x="584835" y="385826"/>
                    <a:pt x="575437" y="375412"/>
                  </a:cubicBezTo>
                  <a:cubicBezTo>
                    <a:pt x="584835" y="364998"/>
                    <a:pt x="590550" y="351155"/>
                    <a:pt x="590550" y="336042"/>
                  </a:cubicBezTo>
                  <a:cubicBezTo>
                    <a:pt x="590550" y="320929"/>
                    <a:pt x="584835" y="307086"/>
                    <a:pt x="575437" y="296672"/>
                  </a:cubicBezTo>
                  <a:moveTo>
                    <a:pt x="157480" y="493522"/>
                  </a:moveTo>
                  <a:cubicBezTo>
                    <a:pt x="157480" y="504317"/>
                    <a:pt x="148590" y="513207"/>
                    <a:pt x="137795" y="513207"/>
                  </a:cubicBezTo>
                  <a:lnTo>
                    <a:pt x="39370" y="513207"/>
                  </a:lnTo>
                  <a:lnTo>
                    <a:pt x="39370" y="198120"/>
                  </a:lnTo>
                  <a:lnTo>
                    <a:pt x="137795" y="198120"/>
                  </a:lnTo>
                  <a:cubicBezTo>
                    <a:pt x="148717" y="198120"/>
                    <a:pt x="157480" y="206883"/>
                    <a:pt x="157480" y="217805"/>
                  </a:cubicBezTo>
                  <a:close/>
                  <a:moveTo>
                    <a:pt x="492125" y="316230"/>
                  </a:moveTo>
                  <a:lnTo>
                    <a:pt x="531495" y="316230"/>
                  </a:lnTo>
                  <a:cubicBezTo>
                    <a:pt x="542417" y="316230"/>
                    <a:pt x="551180" y="325120"/>
                    <a:pt x="551180" y="335915"/>
                  </a:cubicBezTo>
                  <a:cubicBezTo>
                    <a:pt x="551180" y="346710"/>
                    <a:pt x="542417" y="355600"/>
                    <a:pt x="531495" y="355600"/>
                  </a:cubicBezTo>
                  <a:lnTo>
                    <a:pt x="492125" y="355600"/>
                  </a:lnTo>
                  <a:cubicBezTo>
                    <a:pt x="481203" y="355600"/>
                    <a:pt x="472440" y="364363"/>
                    <a:pt x="472440" y="375285"/>
                  </a:cubicBezTo>
                  <a:cubicBezTo>
                    <a:pt x="472440" y="386207"/>
                    <a:pt x="481203" y="394970"/>
                    <a:pt x="492125" y="394970"/>
                  </a:cubicBezTo>
                  <a:lnTo>
                    <a:pt x="531495" y="394970"/>
                  </a:lnTo>
                  <a:cubicBezTo>
                    <a:pt x="542417" y="394970"/>
                    <a:pt x="551180" y="403860"/>
                    <a:pt x="551180" y="414655"/>
                  </a:cubicBezTo>
                  <a:cubicBezTo>
                    <a:pt x="551180" y="425450"/>
                    <a:pt x="542417" y="434340"/>
                    <a:pt x="531495" y="434340"/>
                  </a:cubicBezTo>
                  <a:lnTo>
                    <a:pt x="492125" y="434340"/>
                  </a:lnTo>
                  <a:cubicBezTo>
                    <a:pt x="481203" y="434340"/>
                    <a:pt x="472440" y="443103"/>
                    <a:pt x="472440" y="454025"/>
                  </a:cubicBezTo>
                  <a:cubicBezTo>
                    <a:pt x="472440" y="464947"/>
                    <a:pt x="481203" y="473710"/>
                    <a:pt x="492125" y="473710"/>
                  </a:cubicBezTo>
                  <a:cubicBezTo>
                    <a:pt x="503047" y="473710"/>
                    <a:pt x="511810" y="482473"/>
                    <a:pt x="511810" y="493395"/>
                  </a:cubicBezTo>
                  <a:cubicBezTo>
                    <a:pt x="511810" y="504317"/>
                    <a:pt x="502920" y="513080"/>
                    <a:pt x="492125" y="513080"/>
                  </a:cubicBezTo>
                  <a:lnTo>
                    <a:pt x="327279" y="513080"/>
                  </a:lnTo>
                  <a:cubicBezTo>
                    <a:pt x="308229" y="513080"/>
                    <a:pt x="289306" y="510032"/>
                    <a:pt x="271272" y="503936"/>
                  </a:cubicBezTo>
                  <a:lnTo>
                    <a:pt x="196850" y="479298"/>
                  </a:lnTo>
                  <a:lnTo>
                    <a:pt x="196850" y="235712"/>
                  </a:lnTo>
                  <a:cubicBezTo>
                    <a:pt x="227711" y="229870"/>
                    <a:pt x="257937" y="210312"/>
                    <a:pt x="285242" y="178308"/>
                  </a:cubicBezTo>
                  <a:cubicBezTo>
                    <a:pt x="311912" y="147066"/>
                    <a:pt x="333502" y="105664"/>
                    <a:pt x="343027" y="67437"/>
                  </a:cubicBezTo>
                  <a:lnTo>
                    <a:pt x="350012" y="39497"/>
                  </a:lnTo>
                  <a:lnTo>
                    <a:pt x="354330" y="39497"/>
                  </a:lnTo>
                  <a:cubicBezTo>
                    <a:pt x="376047" y="39497"/>
                    <a:pt x="393700" y="57150"/>
                    <a:pt x="393700" y="78867"/>
                  </a:cubicBezTo>
                  <a:lnTo>
                    <a:pt x="393700" y="98552"/>
                  </a:lnTo>
                  <a:cubicBezTo>
                    <a:pt x="393700" y="124968"/>
                    <a:pt x="385445" y="175641"/>
                    <a:pt x="374904" y="198247"/>
                  </a:cubicBezTo>
                  <a:lnTo>
                    <a:pt x="334645" y="198247"/>
                  </a:lnTo>
                  <a:cubicBezTo>
                    <a:pt x="323723" y="198247"/>
                    <a:pt x="314960" y="207010"/>
                    <a:pt x="314960" y="217932"/>
                  </a:cubicBezTo>
                  <a:cubicBezTo>
                    <a:pt x="314960" y="228854"/>
                    <a:pt x="323723" y="237617"/>
                    <a:pt x="334645" y="237617"/>
                  </a:cubicBezTo>
                  <a:lnTo>
                    <a:pt x="531495" y="237617"/>
                  </a:lnTo>
                  <a:cubicBezTo>
                    <a:pt x="542417" y="237617"/>
                    <a:pt x="551180" y="246380"/>
                    <a:pt x="551180" y="257302"/>
                  </a:cubicBezTo>
                  <a:cubicBezTo>
                    <a:pt x="551180" y="268224"/>
                    <a:pt x="542417" y="276987"/>
                    <a:pt x="531495" y="276987"/>
                  </a:cubicBezTo>
                  <a:lnTo>
                    <a:pt x="492125" y="276987"/>
                  </a:lnTo>
                  <a:cubicBezTo>
                    <a:pt x="481203" y="276987"/>
                    <a:pt x="472440" y="285750"/>
                    <a:pt x="472440" y="296672"/>
                  </a:cubicBezTo>
                  <a:cubicBezTo>
                    <a:pt x="472440" y="307594"/>
                    <a:pt x="481203" y="316357"/>
                    <a:pt x="492125" y="31635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A7A1AB9D-9BE3-330C-DA7D-1FD03D69CE2F}"/>
                </a:ext>
              </a:extLst>
            </p:cNvPr>
            <p:cNvSpPr/>
            <p:nvPr/>
          </p:nvSpPr>
          <p:spPr>
            <a:xfrm>
              <a:off x="132334" y="503809"/>
              <a:ext cx="52070" cy="52070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cubicBezTo>
                    <a:pt x="40386" y="0"/>
                    <a:pt x="52070" y="11684"/>
                    <a:pt x="52070" y="26035"/>
                  </a:cubicBezTo>
                  <a:cubicBezTo>
                    <a:pt x="52070" y="40386"/>
                    <a:pt x="40386" y="52070"/>
                    <a:pt x="26035" y="52070"/>
                  </a:cubicBezTo>
                  <a:cubicBezTo>
                    <a:pt x="11684" y="52070"/>
                    <a:pt x="0" y="40386"/>
                    <a:pt x="0" y="26035"/>
                  </a:cubicBezTo>
                  <a:cubicBezTo>
                    <a:pt x="0" y="11684"/>
                    <a:pt x="11684" y="0"/>
                    <a:pt x="26035" y="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43" name="Group 28">
            <a:extLst>
              <a:ext uri="{FF2B5EF4-FFF2-40B4-BE49-F238E27FC236}">
                <a16:creationId xmlns:a16="http://schemas.microsoft.com/office/drawing/2014/main" id="{FAC2A81A-AF9E-C1DD-458F-F02B6DA36DA7}"/>
              </a:ext>
            </a:extLst>
          </p:cNvPr>
          <p:cNvGrpSpPr>
            <a:grpSpLocks noChangeAspect="1"/>
          </p:cNvGrpSpPr>
          <p:nvPr/>
        </p:nvGrpSpPr>
        <p:grpSpPr>
          <a:xfrm>
            <a:off x="3233005" y="3688468"/>
            <a:ext cx="796410" cy="796410"/>
            <a:chOff x="0" y="0"/>
            <a:chExt cx="790753" cy="790753"/>
          </a:xfrm>
        </p:grpSpPr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A5257B1-79E5-42BE-4B66-BE60262CE7CB}"/>
                </a:ext>
              </a:extLst>
            </p:cNvPr>
            <p:cNvSpPr/>
            <p:nvPr/>
          </p:nvSpPr>
          <p:spPr>
            <a:xfrm>
              <a:off x="69215" y="290957"/>
              <a:ext cx="453517" cy="430657"/>
            </a:xfrm>
            <a:custGeom>
              <a:avLst/>
              <a:gdLst/>
              <a:ahLst/>
              <a:cxnLst/>
              <a:rect l="l" t="t" r="r" b="b"/>
              <a:pathLst>
                <a:path w="453517" h="430657">
                  <a:moveTo>
                    <a:pt x="226822" y="430530"/>
                  </a:moveTo>
                  <a:cubicBezTo>
                    <a:pt x="223520" y="430530"/>
                    <a:pt x="220218" y="429260"/>
                    <a:pt x="217805" y="426847"/>
                  </a:cubicBezTo>
                  <a:lnTo>
                    <a:pt x="165481" y="374523"/>
                  </a:lnTo>
                  <a:lnTo>
                    <a:pt x="89154" y="374523"/>
                  </a:lnTo>
                  <a:cubicBezTo>
                    <a:pt x="40005" y="374523"/>
                    <a:pt x="0" y="334518"/>
                    <a:pt x="0" y="285369"/>
                  </a:cubicBezTo>
                  <a:lnTo>
                    <a:pt x="0" y="89154"/>
                  </a:lnTo>
                  <a:cubicBezTo>
                    <a:pt x="0" y="40005"/>
                    <a:pt x="40005" y="0"/>
                    <a:pt x="89154" y="0"/>
                  </a:cubicBezTo>
                  <a:lnTo>
                    <a:pt x="217805" y="0"/>
                  </a:lnTo>
                  <a:cubicBezTo>
                    <a:pt x="224790" y="0"/>
                    <a:pt x="230505" y="5715"/>
                    <a:pt x="230505" y="12700"/>
                  </a:cubicBezTo>
                  <a:cubicBezTo>
                    <a:pt x="230505" y="19685"/>
                    <a:pt x="224790" y="25400"/>
                    <a:pt x="217805" y="25400"/>
                  </a:cubicBezTo>
                  <a:lnTo>
                    <a:pt x="89154" y="25400"/>
                  </a:lnTo>
                  <a:cubicBezTo>
                    <a:pt x="53975" y="25400"/>
                    <a:pt x="25400" y="53975"/>
                    <a:pt x="25400" y="89154"/>
                  </a:cubicBezTo>
                  <a:lnTo>
                    <a:pt x="25400" y="285369"/>
                  </a:lnTo>
                  <a:cubicBezTo>
                    <a:pt x="25400" y="320548"/>
                    <a:pt x="53975" y="349123"/>
                    <a:pt x="89154" y="349123"/>
                  </a:cubicBezTo>
                  <a:lnTo>
                    <a:pt x="171958" y="349123"/>
                  </a:lnTo>
                  <a:cubicBezTo>
                    <a:pt x="177165" y="349123"/>
                    <a:pt x="181610" y="352298"/>
                    <a:pt x="183642" y="356743"/>
                  </a:cubicBezTo>
                  <a:lnTo>
                    <a:pt x="213995" y="387096"/>
                  </a:lnTo>
                  <a:lnTo>
                    <a:pt x="213995" y="361823"/>
                  </a:lnTo>
                  <a:cubicBezTo>
                    <a:pt x="213995" y="354838"/>
                    <a:pt x="219710" y="349123"/>
                    <a:pt x="226695" y="349123"/>
                  </a:cubicBezTo>
                  <a:lnTo>
                    <a:pt x="364363" y="349123"/>
                  </a:lnTo>
                  <a:cubicBezTo>
                    <a:pt x="399542" y="349123"/>
                    <a:pt x="428117" y="320548"/>
                    <a:pt x="428117" y="285369"/>
                  </a:cubicBezTo>
                  <a:lnTo>
                    <a:pt x="428117" y="197485"/>
                  </a:lnTo>
                  <a:cubicBezTo>
                    <a:pt x="428117" y="190500"/>
                    <a:pt x="433832" y="184785"/>
                    <a:pt x="440817" y="184785"/>
                  </a:cubicBezTo>
                  <a:cubicBezTo>
                    <a:pt x="447802" y="184785"/>
                    <a:pt x="453517" y="190500"/>
                    <a:pt x="453517" y="197485"/>
                  </a:cubicBezTo>
                  <a:lnTo>
                    <a:pt x="453517" y="285369"/>
                  </a:lnTo>
                  <a:cubicBezTo>
                    <a:pt x="453517" y="334518"/>
                    <a:pt x="413512" y="374523"/>
                    <a:pt x="364363" y="374523"/>
                  </a:cubicBezTo>
                  <a:lnTo>
                    <a:pt x="239522" y="374523"/>
                  </a:lnTo>
                  <a:lnTo>
                    <a:pt x="239522" y="417830"/>
                  </a:lnTo>
                  <a:cubicBezTo>
                    <a:pt x="239522" y="423037"/>
                    <a:pt x="236474" y="427609"/>
                    <a:pt x="231648" y="429641"/>
                  </a:cubicBezTo>
                  <a:cubicBezTo>
                    <a:pt x="230124" y="430276"/>
                    <a:pt x="228473" y="430657"/>
                    <a:pt x="226822" y="43065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88BB6261-3E1D-26CF-26DC-2C9BB6D94309}"/>
                </a:ext>
              </a:extLst>
            </p:cNvPr>
            <p:cNvSpPr/>
            <p:nvPr/>
          </p:nvSpPr>
          <p:spPr>
            <a:xfrm>
              <a:off x="63500" y="285242"/>
              <a:ext cx="464947" cy="441960"/>
            </a:xfrm>
            <a:custGeom>
              <a:avLst/>
              <a:gdLst/>
              <a:ahLst/>
              <a:cxnLst/>
              <a:rect l="l" t="t" r="r" b="b"/>
              <a:pathLst>
                <a:path w="464947" h="441960">
                  <a:moveTo>
                    <a:pt x="232537" y="441960"/>
                  </a:moveTo>
                  <a:cubicBezTo>
                    <a:pt x="227711" y="441960"/>
                    <a:pt x="223012" y="440055"/>
                    <a:pt x="219456" y="436499"/>
                  </a:cubicBezTo>
                  <a:lnTo>
                    <a:pt x="219456" y="436499"/>
                  </a:lnTo>
                  <a:lnTo>
                    <a:pt x="219456" y="436499"/>
                  </a:lnTo>
                  <a:lnTo>
                    <a:pt x="167132" y="384175"/>
                  </a:lnTo>
                  <a:lnTo>
                    <a:pt x="171196" y="380111"/>
                  </a:lnTo>
                  <a:lnTo>
                    <a:pt x="171196" y="385826"/>
                  </a:lnTo>
                  <a:lnTo>
                    <a:pt x="94869" y="385826"/>
                  </a:lnTo>
                  <a:lnTo>
                    <a:pt x="94869" y="380238"/>
                  </a:lnTo>
                  <a:lnTo>
                    <a:pt x="94869" y="385953"/>
                  </a:lnTo>
                  <a:cubicBezTo>
                    <a:pt x="42545" y="385953"/>
                    <a:pt x="0" y="343408"/>
                    <a:pt x="0" y="291084"/>
                  </a:cubicBezTo>
                  <a:lnTo>
                    <a:pt x="5715" y="291084"/>
                  </a:lnTo>
                  <a:lnTo>
                    <a:pt x="0" y="291084"/>
                  </a:lnTo>
                  <a:lnTo>
                    <a:pt x="0" y="94869"/>
                  </a:lnTo>
                  <a:lnTo>
                    <a:pt x="5715" y="94869"/>
                  </a:lnTo>
                  <a:lnTo>
                    <a:pt x="0" y="94869"/>
                  </a:lnTo>
                  <a:cubicBezTo>
                    <a:pt x="0" y="42545"/>
                    <a:pt x="42545" y="0"/>
                    <a:pt x="94869" y="0"/>
                  </a:cubicBezTo>
                  <a:lnTo>
                    <a:pt x="94869" y="5715"/>
                  </a:lnTo>
                  <a:lnTo>
                    <a:pt x="94869" y="0"/>
                  </a:lnTo>
                  <a:lnTo>
                    <a:pt x="223520" y="0"/>
                  </a:lnTo>
                  <a:lnTo>
                    <a:pt x="223520" y="5715"/>
                  </a:lnTo>
                  <a:lnTo>
                    <a:pt x="223520" y="0"/>
                  </a:lnTo>
                  <a:cubicBezTo>
                    <a:pt x="233680" y="0"/>
                    <a:pt x="241935" y="8255"/>
                    <a:pt x="241935" y="18415"/>
                  </a:cubicBezTo>
                  <a:lnTo>
                    <a:pt x="236220" y="18415"/>
                  </a:lnTo>
                  <a:lnTo>
                    <a:pt x="241935" y="18415"/>
                  </a:lnTo>
                  <a:cubicBezTo>
                    <a:pt x="241935" y="28575"/>
                    <a:pt x="233680" y="36830"/>
                    <a:pt x="223520" y="36830"/>
                  </a:cubicBezTo>
                  <a:lnTo>
                    <a:pt x="223520" y="31115"/>
                  </a:lnTo>
                  <a:lnTo>
                    <a:pt x="223520" y="36830"/>
                  </a:lnTo>
                  <a:lnTo>
                    <a:pt x="94869" y="36830"/>
                  </a:lnTo>
                  <a:lnTo>
                    <a:pt x="94869" y="31115"/>
                  </a:lnTo>
                  <a:lnTo>
                    <a:pt x="94869" y="36830"/>
                  </a:lnTo>
                  <a:cubicBezTo>
                    <a:pt x="62865" y="36830"/>
                    <a:pt x="36830" y="62865"/>
                    <a:pt x="36830" y="94869"/>
                  </a:cubicBezTo>
                  <a:lnTo>
                    <a:pt x="31242" y="94869"/>
                  </a:lnTo>
                  <a:lnTo>
                    <a:pt x="36957" y="94869"/>
                  </a:lnTo>
                  <a:lnTo>
                    <a:pt x="36957" y="291084"/>
                  </a:lnTo>
                  <a:lnTo>
                    <a:pt x="31242" y="291084"/>
                  </a:lnTo>
                  <a:lnTo>
                    <a:pt x="36957" y="291084"/>
                  </a:lnTo>
                  <a:cubicBezTo>
                    <a:pt x="36957" y="323088"/>
                    <a:pt x="62992" y="349123"/>
                    <a:pt x="94996" y="349123"/>
                  </a:cubicBezTo>
                  <a:lnTo>
                    <a:pt x="94996" y="354838"/>
                  </a:lnTo>
                  <a:lnTo>
                    <a:pt x="94996" y="349123"/>
                  </a:lnTo>
                  <a:lnTo>
                    <a:pt x="177800" y="349123"/>
                  </a:lnTo>
                  <a:lnTo>
                    <a:pt x="177800" y="354838"/>
                  </a:lnTo>
                  <a:lnTo>
                    <a:pt x="177800" y="349123"/>
                  </a:lnTo>
                  <a:cubicBezTo>
                    <a:pt x="185293" y="349123"/>
                    <a:pt x="191897" y="353695"/>
                    <a:pt x="194691" y="360172"/>
                  </a:cubicBezTo>
                  <a:lnTo>
                    <a:pt x="189484" y="362458"/>
                  </a:lnTo>
                  <a:lnTo>
                    <a:pt x="193548" y="358394"/>
                  </a:lnTo>
                  <a:lnTo>
                    <a:pt x="223901" y="388747"/>
                  </a:lnTo>
                  <a:lnTo>
                    <a:pt x="219837" y="392811"/>
                  </a:lnTo>
                  <a:lnTo>
                    <a:pt x="214122" y="392811"/>
                  </a:lnTo>
                  <a:lnTo>
                    <a:pt x="214122" y="367538"/>
                  </a:lnTo>
                  <a:lnTo>
                    <a:pt x="219837" y="367538"/>
                  </a:lnTo>
                  <a:lnTo>
                    <a:pt x="214122" y="367538"/>
                  </a:lnTo>
                  <a:cubicBezTo>
                    <a:pt x="214122" y="357378"/>
                    <a:pt x="222377" y="349123"/>
                    <a:pt x="232537" y="349123"/>
                  </a:cubicBezTo>
                  <a:lnTo>
                    <a:pt x="232537" y="354838"/>
                  </a:lnTo>
                  <a:lnTo>
                    <a:pt x="232537" y="349123"/>
                  </a:lnTo>
                  <a:lnTo>
                    <a:pt x="370078" y="349123"/>
                  </a:lnTo>
                  <a:lnTo>
                    <a:pt x="370078" y="354838"/>
                  </a:lnTo>
                  <a:lnTo>
                    <a:pt x="370078" y="349123"/>
                  </a:lnTo>
                  <a:cubicBezTo>
                    <a:pt x="402082" y="349123"/>
                    <a:pt x="428117" y="323088"/>
                    <a:pt x="428117" y="291084"/>
                  </a:cubicBezTo>
                  <a:lnTo>
                    <a:pt x="433832" y="291084"/>
                  </a:lnTo>
                  <a:lnTo>
                    <a:pt x="428117" y="291084"/>
                  </a:lnTo>
                  <a:lnTo>
                    <a:pt x="428117" y="203200"/>
                  </a:lnTo>
                  <a:lnTo>
                    <a:pt x="433832" y="203200"/>
                  </a:lnTo>
                  <a:lnTo>
                    <a:pt x="428117" y="203200"/>
                  </a:lnTo>
                  <a:cubicBezTo>
                    <a:pt x="428117" y="193040"/>
                    <a:pt x="436372" y="184785"/>
                    <a:pt x="446532" y="184785"/>
                  </a:cubicBezTo>
                  <a:lnTo>
                    <a:pt x="446532" y="190500"/>
                  </a:lnTo>
                  <a:lnTo>
                    <a:pt x="446532" y="184658"/>
                  </a:lnTo>
                  <a:cubicBezTo>
                    <a:pt x="456692" y="184658"/>
                    <a:pt x="464947" y="192913"/>
                    <a:pt x="464947" y="203073"/>
                  </a:cubicBezTo>
                  <a:lnTo>
                    <a:pt x="459232" y="203073"/>
                  </a:lnTo>
                  <a:lnTo>
                    <a:pt x="464947" y="203073"/>
                  </a:lnTo>
                  <a:lnTo>
                    <a:pt x="464947" y="290957"/>
                  </a:lnTo>
                  <a:lnTo>
                    <a:pt x="459232" y="290957"/>
                  </a:lnTo>
                  <a:lnTo>
                    <a:pt x="464947" y="290957"/>
                  </a:lnTo>
                  <a:cubicBezTo>
                    <a:pt x="464947" y="343281"/>
                    <a:pt x="422402" y="385826"/>
                    <a:pt x="370078" y="385826"/>
                  </a:cubicBezTo>
                  <a:lnTo>
                    <a:pt x="370078" y="380238"/>
                  </a:lnTo>
                  <a:lnTo>
                    <a:pt x="370078" y="385953"/>
                  </a:lnTo>
                  <a:lnTo>
                    <a:pt x="245237" y="385953"/>
                  </a:lnTo>
                  <a:lnTo>
                    <a:pt x="245237" y="380238"/>
                  </a:lnTo>
                  <a:lnTo>
                    <a:pt x="250952" y="380238"/>
                  </a:lnTo>
                  <a:lnTo>
                    <a:pt x="250952" y="423545"/>
                  </a:lnTo>
                  <a:lnTo>
                    <a:pt x="245237" y="423545"/>
                  </a:lnTo>
                  <a:lnTo>
                    <a:pt x="250952" y="423545"/>
                  </a:lnTo>
                  <a:cubicBezTo>
                    <a:pt x="250952" y="431038"/>
                    <a:pt x="246507" y="437769"/>
                    <a:pt x="239522" y="440563"/>
                  </a:cubicBezTo>
                  <a:lnTo>
                    <a:pt x="239522" y="440563"/>
                  </a:lnTo>
                  <a:lnTo>
                    <a:pt x="239522" y="440563"/>
                  </a:lnTo>
                  <a:cubicBezTo>
                    <a:pt x="237236" y="441452"/>
                    <a:pt x="234823" y="441960"/>
                    <a:pt x="232537" y="441960"/>
                  </a:cubicBezTo>
                  <a:lnTo>
                    <a:pt x="232537" y="436245"/>
                  </a:lnTo>
                  <a:lnTo>
                    <a:pt x="232537" y="441960"/>
                  </a:lnTo>
                  <a:moveTo>
                    <a:pt x="232537" y="430530"/>
                  </a:moveTo>
                  <a:cubicBezTo>
                    <a:pt x="233426" y="430530"/>
                    <a:pt x="234315" y="430403"/>
                    <a:pt x="235204" y="430022"/>
                  </a:cubicBezTo>
                  <a:lnTo>
                    <a:pt x="237363" y="435356"/>
                  </a:lnTo>
                  <a:lnTo>
                    <a:pt x="235204" y="430022"/>
                  </a:lnTo>
                  <a:cubicBezTo>
                    <a:pt x="237871" y="428879"/>
                    <a:pt x="239522" y="426339"/>
                    <a:pt x="239522" y="423545"/>
                  </a:cubicBezTo>
                  <a:lnTo>
                    <a:pt x="239522" y="423545"/>
                  </a:lnTo>
                  <a:lnTo>
                    <a:pt x="239522" y="423545"/>
                  </a:lnTo>
                  <a:lnTo>
                    <a:pt x="239522" y="380238"/>
                  </a:lnTo>
                  <a:lnTo>
                    <a:pt x="239522" y="374523"/>
                  </a:lnTo>
                  <a:lnTo>
                    <a:pt x="245237" y="374523"/>
                  </a:lnTo>
                  <a:lnTo>
                    <a:pt x="370078" y="374523"/>
                  </a:lnTo>
                  <a:cubicBezTo>
                    <a:pt x="416052" y="374523"/>
                    <a:pt x="453517" y="337058"/>
                    <a:pt x="453517" y="291084"/>
                  </a:cubicBezTo>
                  <a:lnTo>
                    <a:pt x="453517" y="203200"/>
                  </a:lnTo>
                  <a:cubicBezTo>
                    <a:pt x="453517" y="199263"/>
                    <a:pt x="450342" y="196215"/>
                    <a:pt x="446532" y="196215"/>
                  </a:cubicBezTo>
                  <a:cubicBezTo>
                    <a:pt x="442722" y="196215"/>
                    <a:pt x="439547" y="199390"/>
                    <a:pt x="439547" y="203200"/>
                  </a:cubicBezTo>
                  <a:lnTo>
                    <a:pt x="439547" y="291084"/>
                  </a:lnTo>
                  <a:cubicBezTo>
                    <a:pt x="439547" y="329311"/>
                    <a:pt x="408432" y="360553"/>
                    <a:pt x="370078" y="360553"/>
                  </a:cubicBezTo>
                  <a:lnTo>
                    <a:pt x="232537" y="360553"/>
                  </a:lnTo>
                  <a:cubicBezTo>
                    <a:pt x="228600" y="360553"/>
                    <a:pt x="225552" y="363728"/>
                    <a:pt x="225552" y="367538"/>
                  </a:cubicBezTo>
                  <a:lnTo>
                    <a:pt x="225552" y="367538"/>
                  </a:lnTo>
                  <a:lnTo>
                    <a:pt x="225552" y="367538"/>
                  </a:lnTo>
                  <a:lnTo>
                    <a:pt x="225552" y="392811"/>
                  </a:lnTo>
                  <a:lnTo>
                    <a:pt x="225552" y="406527"/>
                  </a:lnTo>
                  <a:lnTo>
                    <a:pt x="215773" y="396748"/>
                  </a:lnTo>
                  <a:lnTo>
                    <a:pt x="185420" y="366395"/>
                  </a:lnTo>
                  <a:lnTo>
                    <a:pt x="184658" y="365633"/>
                  </a:lnTo>
                  <a:lnTo>
                    <a:pt x="184277" y="364617"/>
                  </a:lnTo>
                  <a:cubicBezTo>
                    <a:pt x="183134" y="362077"/>
                    <a:pt x="180721" y="360426"/>
                    <a:pt x="177800" y="360426"/>
                  </a:cubicBezTo>
                  <a:lnTo>
                    <a:pt x="94869" y="360426"/>
                  </a:lnTo>
                  <a:cubicBezTo>
                    <a:pt x="56642" y="360426"/>
                    <a:pt x="25400" y="329311"/>
                    <a:pt x="25400" y="290957"/>
                  </a:cubicBezTo>
                  <a:lnTo>
                    <a:pt x="25400" y="94869"/>
                  </a:lnTo>
                  <a:cubicBezTo>
                    <a:pt x="25400" y="56642"/>
                    <a:pt x="56515" y="25400"/>
                    <a:pt x="94869" y="25400"/>
                  </a:cubicBezTo>
                  <a:lnTo>
                    <a:pt x="223520" y="25400"/>
                  </a:lnTo>
                  <a:cubicBezTo>
                    <a:pt x="227457" y="25400"/>
                    <a:pt x="230505" y="22225"/>
                    <a:pt x="230505" y="18415"/>
                  </a:cubicBezTo>
                  <a:cubicBezTo>
                    <a:pt x="230505" y="14605"/>
                    <a:pt x="227330" y="11430"/>
                    <a:pt x="223520" y="11430"/>
                  </a:cubicBezTo>
                  <a:lnTo>
                    <a:pt x="94869" y="11430"/>
                  </a:lnTo>
                  <a:cubicBezTo>
                    <a:pt x="48895" y="11430"/>
                    <a:pt x="11430" y="48895"/>
                    <a:pt x="11430" y="94869"/>
                  </a:cubicBezTo>
                  <a:lnTo>
                    <a:pt x="11430" y="291084"/>
                  </a:lnTo>
                  <a:cubicBezTo>
                    <a:pt x="11430" y="337058"/>
                    <a:pt x="48895" y="374523"/>
                    <a:pt x="94869" y="374523"/>
                  </a:cubicBezTo>
                  <a:lnTo>
                    <a:pt x="171196" y="374523"/>
                  </a:lnTo>
                  <a:lnTo>
                    <a:pt x="173609" y="374523"/>
                  </a:lnTo>
                  <a:lnTo>
                    <a:pt x="175260" y="376174"/>
                  </a:lnTo>
                  <a:lnTo>
                    <a:pt x="227584" y="428498"/>
                  </a:lnTo>
                  <a:lnTo>
                    <a:pt x="223520" y="432562"/>
                  </a:lnTo>
                  <a:lnTo>
                    <a:pt x="227584" y="428498"/>
                  </a:lnTo>
                  <a:cubicBezTo>
                    <a:pt x="228981" y="429895"/>
                    <a:pt x="230759" y="430530"/>
                    <a:pt x="232537" y="430530"/>
                  </a:cubicBez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486DB007-B229-8FE4-19DF-C8BE2E018D05}"/>
                </a:ext>
              </a:extLst>
            </p:cNvPr>
            <p:cNvSpPr/>
            <p:nvPr/>
          </p:nvSpPr>
          <p:spPr>
            <a:xfrm>
              <a:off x="318897" y="69215"/>
              <a:ext cx="402590" cy="415798"/>
            </a:xfrm>
            <a:custGeom>
              <a:avLst/>
              <a:gdLst/>
              <a:ahLst/>
              <a:cxnLst/>
              <a:rect l="l" t="t" r="r" b="b"/>
              <a:pathLst>
                <a:path w="402590" h="415798">
                  <a:moveTo>
                    <a:pt x="321056" y="415671"/>
                  </a:moveTo>
                  <a:cubicBezTo>
                    <a:pt x="317754" y="415671"/>
                    <a:pt x="314452" y="414401"/>
                    <a:pt x="312039" y="411988"/>
                  </a:cubicBezTo>
                  <a:lnTo>
                    <a:pt x="264414" y="364363"/>
                  </a:lnTo>
                  <a:cubicBezTo>
                    <a:pt x="249174" y="368300"/>
                    <a:pt x="233299" y="370332"/>
                    <a:pt x="217424" y="370332"/>
                  </a:cubicBezTo>
                  <a:lnTo>
                    <a:pt x="185166" y="370332"/>
                  </a:lnTo>
                  <a:cubicBezTo>
                    <a:pt x="83058" y="370332"/>
                    <a:pt x="0" y="287274"/>
                    <a:pt x="0" y="185166"/>
                  </a:cubicBezTo>
                  <a:cubicBezTo>
                    <a:pt x="0" y="83058"/>
                    <a:pt x="83058" y="0"/>
                    <a:pt x="185166" y="0"/>
                  </a:cubicBezTo>
                  <a:lnTo>
                    <a:pt x="217424" y="0"/>
                  </a:lnTo>
                  <a:cubicBezTo>
                    <a:pt x="319532" y="0"/>
                    <a:pt x="402590" y="83058"/>
                    <a:pt x="402590" y="185166"/>
                  </a:cubicBezTo>
                  <a:cubicBezTo>
                    <a:pt x="402590" y="214757"/>
                    <a:pt x="395859" y="243078"/>
                    <a:pt x="382524" y="269240"/>
                  </a:cubicBezTo>
                  <a:cubicBezTo>
                    <a:pt x="370713" y="292354"/>
                    <a:pt x="354076" y="312928"/>
                    <a:pt x="333883" y="329311"/>
                  </a:cubicBezTo>
                  <a:lnTo>
                    <a:pt x="333883" y="402971"/>
                  </a:lnTo>
                  <a:cubicBezTo>
                    <a:pt x="333883" y="408051"/>
                    <a:pt x="330835" y="412750"/>
                    <a:pt x="326009" y="414782"/>
                  </a:cubicBezTo>
                  <a:cubicBezTo>
                    <a:pt x="324485" y="415417"/>
                    <a:pt x="322834" y="415798"/>
                    <a:pt x="321183" y="415798"/>
                  </a:cubicBezTo>
                  <a:moveTo>
                    <a:pt x="268224" y="337439"/>
                  </a:moveTo>
                  <a:cubicBezTo>
                    <a:pt x="271526" y="337439"/>
                    <a:pt x="274828" y="338709"/>
                    <a:pt x="277241" y="341122"/>
                  </a:cubicBezTo>
                  <a:lnTo>
                    <a:pt x="308356" y="372237"/>
                  </a:lnTo>
                  <a:lnTo>
                    <a:pt x="308356" y="322961"/>
                  </a:lnTo>
                  <a:cubicBezTo>
                    <a:pt x="308356" y="318897"/>
                    <a:pt x="310261" y="315214"/>
                    <a:pt x="313436" y="312801"/>
                  </a:cubicBezTo>
                  <a:cubicBezTo>
                    <a:pt x="353949" y="282321"/>
                    <a:pt x="377190" y="235712"/>
                    <a:pt x="377190" y="185166"/>
                  </a:cubicBezTo>
                  <a:cubicBezTo>
                    <a:pt x="377190" y="97155"/>
                    <a:pt x="305562" y="25527"/>
                    <a:pt x="217424" y="25527"/>
                  </a:cubicBezTo>
                  <a:lnTo>
                    <a:pt x="185166" y="25527"/>
                  </a:lnTo>
                  <a:cubicBezTo>
                    <a:pt x="97155" y="25527"/>
                    <a:pt x="25400" y="97155"/>
                    <a:pt x="25400" y="185166"/>
                  </a:cubicBezTo>
                  <a:cubicBezTo>
                    <a:pt x="25400" y="273177"/>
                    <a:pt x="97028" y="344805"/>
                    <a:pt x="185166" y="344805"/>
                  </a:cubicBezTo>
                  <a:lnTo>
                    <a:pt x="217424" y="344805"/>
                  </a:lnTo>
                  <a:cubicBezTo>
                    <a:pt x="233426" y="344805"/>
                    <a:pt x="249301" y="342392"/>
                    <a:pt x="264414" y="337820"/>
                  </a:cubicBezTo>
                  <a:cubicBezTo>
                    <a:pt x="265684" y="337439"/>
                    <a:pt x="266954" y="337312"/>
                    <a:pt x="268097" y="337312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7A02CF1C-C297-FD17-626B-4006F0ADDA3D}"/>
                </a:ext>
              </a:extLst>
            </p:cNvPr>
            <p:cNvSpPr/>
            <p:nvPr/>
          </p:nvSpPr>
          <p:spPr>
            <a:xfrm>
              <a:off x="313182" y="63500"/>
              <a:ext cx="414020" cy="427101"/>
            </a:xfrm>
            <a:custGeom>
              <a:avLst/>
              <a:gdLst/>
              <a:ahLst/>
              <a:cxnLst/>
              <a:rect l="l" t="t" r="r" b="b"/>
              <a:pathLst>
                <a:path w="414020" h="427101">
                  <a:moveTo>
                    <a:pt x="326771" y="427101"/>
                  </a:moveTo>
                  <a:cubicBezTo>
                    <a:pt x="321945" y="427101"/>
                    <a:pt x="317246" y="425196"/>
                    <a:pt x="313690" y="421640"/>
                  </a:cubicBezTo>
                  <a:lnTo>
                    <a:pt x="317754" y="417576"/>
                  </a:lnTo>
                  <a:lnTo>
                    <a:pt x="313690" y="421640"/>
                  </a:lnTo>
                  <a:lnTo>
                    <a:pt x="266065" y="374015"/>
                  </a:lnTo>
                  <a:lnTo>
                    <a:pt x="270129" y="369951"/>
                  </a:lnTo>
                  <a:lnTo>
                    <a:pt x="271526" y="375412"/>
                  </a:lnTo>
                  <a:cubicBezTo>
                    <a:pt x="255778" y="379476"/>
                    <a:pt x="239522" y="381635"/>
                    <a:pt x="223139" y="381635"/>
                  </a:cubicBezTo>
                  <a:lnTo>
                    <a:pt x="223139" y="375920"/>
                  </a:lnTo>
                  <a:lnTo>
                    <a:pt x="223139" y="381635"/>
                  </a:lnTo>
                  <a:lnTo>
                    <a:pt x="190881" y="381635"/>
                  </a:lnTo>
                  <a:lnTo>
                    <a:pt x="190881" y="375920"/>
                  </a:lnTo>
                  <a:lnTo>
                    <a:pt x="190881" y="381635"/>
                  </a:lnTo>
                  <a:cubicBezTo>
                    <a:pt x="85598" y="381635"/>
                    <a:pt x="0" y="296037"/>
                    <a:pt x="0" y="190754"/>
                  </a:cubicBezTo>
                  <a:lnTo>
                    <a:pt x="5715" y="190754"/>
                  </a:lnTo>
                  <a:lnTo>
                    <a:pt x="0" y="190754"/>
                  </a:lnTo>
                  <a:cubicBezTo>
                    <a:pt x="0" y="85598"/>
                    <a:pt x="85725" y="0"/>
                    <a:pt x="190881" y="0"/>
                  </a:cubicBezTo>
                  <a:lnTo>
                    <a:pt x="190881" y="5715"/>
                  </a:lnTo>
                  <a:lnTo>
                    <a:pt x="190881" y="0"/>
                  </a:lnTo>
                  <a:lnTo>
                    <a:pt x="223139" y="0"/>
                  </a:lnTo>
                  <a:lnTo>
                    <a:pt x="223139" y="5715"/>
                  </a:lnTo>
                  <a:lnTo>
                    <a:pt x="223139" y="0"/>
                  </a:lnTo>
                  <a:cubicBezTo>
                    <a:pt x="328422" y="0"/>
                    <a:pt x="414020" y="85598"/>
                    <a:pt x="414020" y="190881"/>
                  </a:cubicBezTo>
                  <a:lnTo>
                    <a:pt x="408305" y="190881"/>
                  </a:lnTo>
                  <a:lnTo>
                    <a:pt x="414020" y="190881"/>
                  </a:lnTo>
                  <a:cubicBezTo>
                    <a:pt x="414020" y="221361"/>
                    <a:pt x="407035" y="250571"/>
                    <a:pt x="393319" y="277495"/>
                  </a:cubicBezTo>
                  <a:lnTo>
                    <a:pt x="393319" y="277495"/>
                  </a:lnTo>
                  <a:lnTo>
                    <a:pt x="393319" y="277495"/>
                  </a:lnTo>
                  <a:cubicBezTo>
                    <a:pt x="381254" y="301244"/>
                    <a:pt x="363982" y="322453"/>
                    <a:pt x="343154" y="339344"/>
                  </a:cubicBezTo>
                  <a:lnTo>
                    <a:pt x="339598" y="334899"/>
                  </a:lnTo>
                  <a:lnTo>
                    <a:pt x="345313" y="334899"/>
                  </a:lnTo>
                  <a:lnTo>
                    <a:pt x="345313" y="408559"/>
                  </a:lnTo>
                  <a:lnTo>
                    <a:pt x="339598" y="408559"/>
                  </a:lnTo>
                  <a:lnTo>
                    <a:pt x="345313" y="408559"/>
                  </a:lnTo>
                  <a:cubicBezTo>
                    <a:pt x="345313" y="416052"/>
                    <a:pt x="340868" y="422783"/>
                    <a:pt x="333883" y="425577"/>
                  </a:cubicBezTo>
                  <a:lnTo>
                    <a:pt x="331724" y="420243"/>
                  </a:lnTo>
                  <a:lnTo>
                    <a:pt x="333883" y="425450"/>
                  </a:lnTo>
                  <a:cubicBezTo>
                    <a:pt x="331597" y="426466"/>
                    <a:pt x="329184" y="426847"/>
                    <a:pt x="326771" y="426847"/>
                  </a:cubicBezTo>
                  <a:lnTo>
                    <a:pt x="326771" y="421132"/>
                  </a:lnTo>
                  <a:lnTo>
                    <a:pt x="326771" y="426847"/>
                  </a:lnTo>
                  <a:moveTo>
                    <a:pt x="326771" y="415417"/>
                  </a:moveTo>
                  <a:cubicBezTo>
                    <a:pt x="327660" y="415417"/>
                    <a:pt x="328549" y="415290"/>
                    <a:pt x="329438" y="414909"/>
                  </a:cubicBezTo>
                  <a:lnTo>
                    <a:pt x="329438" y="414909"/>
                  </a:lnTo>
                  <a:lnTo>
                    <a:pt x="329438" y="414909"/>
                  </a:lnTo>
                  <a:cubicBezTo>
                    <a:pt x="332105" y="413766"/>
                    <a:pt x="333756" y="411226"/>
                    <a:pt x="333756" y="408432"/>
                  </a:cubicBezTo>
                  <a:lnTo>
                    <a:pt x="333756" y="334772"/>
                  </a:lnTo>
                  <a:lnTo>
                    <a:pt x="333756" y="332105"/>
                  </a:lnTo>
                  <a:lnTo>
                    <a:pt x="335915" y="330454"/>
                  </a:lnTo>
                  <a:cubicBezTo>
                    <a:pt x="355473" y="314579"/>
                    <a:pt x="371729" y="294640"/>
                    <a:pt x="383159" y="272288"/>
                  </a:cubicBezTo>
                  <a:lnTo>
                    <a:pt x="388239" y="274828"/>
                  </a:lnTo>
                  <a:lnTo>
                    <a:pt x="383159" y="272288"/>
                  </a:lnTo>
                  <a:cubicBezTo>
                    <a:pt x="396113" y="246888"/>
                    <a:pt x="402590" y="219583"/>
                    <a:pt x="402590" y="190881"/>
                  </a:cubicBezTo>
                  <a:cubicBezTo>
                    <a:pt x="402590" y="91948"/>
                    <a:pt x="322072" y="11430"/>
                    <a:pt x="223139" y="11430"/>
                  </a:cubicBezTo>
                  <a:lnTo>
                    <a:pt x="190881" y="11430"/>
                  </a:lnTo>
                  <a:cubicBezTo>
                    <a:pt x="91948" y="11430"/>
                    <a:pt x="11430" y="91948"/>
                    <a:pt x="11430" y="190881"/>
                  </a:cubicBezTo>
                  <a:cubicBezTo>
                    <a:pt x="11430" y="289814"/>
                    <a:pt x="91948" y="370332"/>
                    <a:pt x="190881" y="370332"/>
                  </a:cubicBezTo>
                  <a:lnTo>
                    <a:pt x="223139" y="370332"/>
                  </a:lnTo>
                  <a:cubicBezTo>
                    <a:pt x="238633" y="370332"/>
                    <a:pt x="253873" y="368427"/>
                    <a:pt x="268732" y="364490"/>
                  </a:cubicBezTo>
                  <a:lnTo>
                    <a:pt x="271907" y="363601"/>
                  </a:lnTo>
                  <a:lnTo>
                    <a:pt x="274193" y="365887"/>
                  </a:lnTo>
                  <a:lnTo>
                    <a:pt x="321818" y="413639"/>
                  </a:lnTo>
                  <a:lnTo>
                    <a:pt x="321818" y="413639"/>
                  </a:lnTo>
                  <a:lnTo>
                    <a:pt x="321818" y="413639"/>
                  </a:lnTo>
                  <a:cubicBezTo>
                    <a:pt x="323215" y="415036"/>
                    <a:pt x="324993" y="415671"/>
                    <a:pt x="326771" y="415671"/>
                  </a:cubicBezTo>
                  <a:close/>
                  <a:moveTo>
                    <a:pt x="273812" y="337058"/>
                  </a:moveTo>
                  <a:cubicBezTo>
                    <a:pt x="278638" y="337058"/>
                    <a:pt x="283337" y="338963"/>
                    <a:pt x="286893" y="342392"/>
                  </a:cubicBezTo>
                  <a:lnTo>
                    <a:pt x="286893" y="342392"/>
                  </a:lnTo>
                  <a:lnTo>
                    <a:pt x="286893" y="342392"/>
                  </a:lnTo>
                  <a:lnTo>
                    <a:pt x="318008" y="373507"/>
                  </a:lnTo>
                  <a:lnTo>
                    <a:pt x="313944" y="377571"/>
                  </a:lnTo>
                  <a:lnTo>
                    <a:pt x="308229" y="377571"/>
                  </a:lnTo>
                  <a:lnTo>
                    <a:pt x="308229" y="328676"/>
                  </a:lnTo>
                  <a:lnTo>
                    <a:pt x="313944" y="328676"/>
                  </a:lnTo>
                  <a:lnTo>
                    <a:pt x="308229" y="328676"/>
                  </a:lnTo>
                  <a:cubicBezTo>
                    <a:pt x="308229" y="322834"/>
                    <a:pt x="311023" y="317373"/>
                    <a:pt x="315595" y="313944"/>
                  </a:cubicBezTo>
                  <a:lnTo>
                    <a:pt x="319024" y="318516"/>
                  </a:lnTo>
                  <a:lnTo>
                    <a:pt x="315595" y="313944"/>
                  </a:lnTo>
                  <a:cubicBezTo>
                    <a:pt x="354711" y="284480"/>
                    <a:pt x="377063" y="239649"/>
                    <a:pt x="377063" y="190881"/>
                  </a:cubicBezTo>
                  <a:lnTo>
                    <a:pt x="382778" y="190881"/>
                  </a:lnTo>
                  <a:lnTo>
                    <a:pt x="377063" y="190881"/>
                  </a:lnTo>
                  <a:cubicBezTo>
                    <a:pt x="377063" y="105918"/>
                    <a:pt x="307975" y="36830"/>
                    <a:pt x="223012" y="36830"/>
                  </a:cubicBezTo>
                  <a:lnTo>
                    <a:pt x="223012" y="31242"/>
                  </a:lnTo>
                  <a:lnTo>
                    <a:pt x="223012" y="36957"/>
                  </a:lnTo>
                  <a:lnTo>
                    <a:pt x="190881" y="36957"/>
                  </a:lnTo>
                  <a:lnTo>
                    <a:pt x="190881" y="31242"/>
                  </a:lnTo>
                  <a:lnTo>
                    <a:pt x="190881" y="36957"/>
                  </a:lnTo>
                  <a:cubicBezTo>
                    <a:pt x="105918" y="36957"/>
                    <a:pt x="36830" y="106045"/>
                    <a:pt x="36830" y="191008"/>
                  </a:cubicBezTo>
                  <a:lnTo>
                    <a:pt x="31115" y="191008"/>
                  </a:lnTo>
                  <a:lnTo>
                    <a:pt x="36830" y="191008"/>
                  </a:lnTo>
                  <a:cubicBezTo>
                    <a:pt x="36830" y="275971"/>
                    <a:pt x="105918" y="345059"/>
                    <a:pt x="190881" y="345059"/>
                  </a:cubicBezTo>
                  <a:lnTo>
                    <a:pt x="190881" y="350774"/>
                  </a:lnTo>
                  <a:lnTo>
                    <a:pt x="190881" y="345059"/>
                  </a:lnTo>
                  <a:lnTo>
                    <a:pt x="223139" y="345059"/>
                  </a:lnTo>
                  <a:lnTo>
                    <a:pt x="223139" y="350774"/>
                  </a:lnTo>
                  <a:lnTo>
                    <a:pt x="223139" y="345059"/>
                  </a:lnTo>
                  <a:cubicBezTo>
                    <a:pt x="238633" y="345059"/>
                    <a:pt x="253873" y="342773"/>
                    <a:pt x="268478" y="338328"/>
                  </a:cubicBezTo>
                  <a:lnTo>
                    <a:pt x="270129" y="343789"/>
                  </a:lnTo>
                  <a:lnTo>
                    <a:pt x="268478" y="338328"/>
                  </a:lnTo>
                  <a:cubicBezTo>
                    <a:pt x="270256" y="337820"/>
                    <a:pt x="272034" y="337439"/>
                    <a:pt x="273939" y="337439"/>
                  </a:cubicBezTo>
                  <a:lnTo>
                    <a:pt x="273939" y="343154"/>
                  </a:lnTo>
                  <a:lnTo>
                    <a:pt x="273939" y="337439"/>
                  </a:lnTo>
                  <a:moveTo>
                    <a:pt x="273939" y="348869"/>
                  </a:moveTo>
                  <a:cubicBezTo>
                    <a:pt x="273304" y="348869"/>
                    <a:pt x="272542" y="348996"/>
                    <a:pt x="271907" y="349123"/>
                  </a:cubicBezTo>
                  <a:lnTo>
                    <a:pt x="271907" y="349123"/>
                  </a:lnTo>
                  <a:lnTo>
                    <a:pt x="271907" y="349123"/>
                  </a:lnTo>
                  <a:cubicBezTo>
                    <a:pt x="256159" y="353949"/>
                    <a:pt x="239776" y="356362"/>
                    <a:pt x="223266" y="356362"/>
                  </a:cubicBezTo>
                  <a:lnTo>
                    <a:pt x="190881" y="356362"/>
                  </a:lnTo>
                  <a:cubicBezTo>
                    <a:pt x="99695" y="356362"/>
                    <a:pt x="25527" y="282194"/>
                    <a:pt x="25527" y="191008"/>
                  </a:cubicBezTo>
                  <a:cubicBezTo>
                    <a:pt x="25527" y="99822"/>
                    <a:pt x="99695" y="25527"/>
                    <a:pt x="190881" y="25527"/>
                  </a:cubicBezTo>
                  <a:lnTo>
                    <a:pt x="223139" y="25527"/>
                  </a:lnTo>
                  <a:cubicBezTo>
                    <a:pt x="314325" y="25527"/>
                    <a:pt x="388493" y="99695"/>
                    <a:pt x="388493" y="190881"/>
                  </a:cubicBezTo>
                  <a:cubicBezTo>
                    <a:pt x="388493" y="243332"/>
                    <a:pt x="364363" y="291465"/>
                    <a:pt x="322453" y="323088"/>
                  </a:cubicBezTo>
                  <a:lnTo>
                    <a:pt x="322453" y="323088"/>
                  </a:lnTo>
                  <a:lnTo>
                    <a:pt x="322453" y="323088"/>
                  </a:lnTo>
                  <a:cubicBezTo>
                    <a:pt x="320675" y="324358"/>
                    <a:pt x="319659" y="326517"/>
                    <a:pt x="319659" y="328676"/>
                  </a:cubicBezTo>
                  <a:lnTo>
                    <a:pt x="319659" y="377825"/>
                  </a:lnTo>
                  <a:lnTo>
                    <a:pt x="319659" y="391668"/>
                  </a:lnTo>
                  <a:lnTo>
                    <a:pt x="309880" y="381889"/>
                  </a:lnTo>
                  <a:lnTo>
                    <a:pt x="278765" y="350774"/>
                  </a:lnTo>
                  <a:lnTo>
                    <a:pt x="282829" y="346710"/>
                  </a:lnTo>
                  <a:lnTo>
                    <a:pt x="278765" y="350774"/>
                  </a:lnTo>
                  <a:cubicBezTo>
                    <a:pt x="277368" y="349377"/>
                    <a:pt x="275590" y="348742"/>
                    <a:pt x="273812" y="348742"/>
                  </a:cubicBez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1DECC00E-DD90-49D5-EFCB-D66425FE5BA6}"/>
                </a:ext>
              </a:extLst>
            </p:cNvPr>
            <p:cNvSpPr/>
            <p:nvPr/>
          </p:nvSpPr>
          <p:spPr>
            <a:xfrm>
              <a:off x="469900" y="157607"/>
              <a:ext cx="109601" cy="149606"/>
            </a:xfrm>
            <a:custGeom>
              <a:avLst/>
              <a:gdLst/>
              <a:ahLst/>
              <a:cxnLst/>
              <a:rect l="l" t="t" r="r" b="b"/>
              <a:pathLst>
                <a:path w="109601" h="149606">
                  <a:moveTo>
                    <a:pt x="53848" y="149606"/>
                  </a:moveTo>
                  <a:cubicBezTo>
                    <a:pt x="46863" y="149606"/>
                    <a:pt x="41148" y="143891"/>
                    <a:pt x="41148" y="136906"/>
                  </a:cubicBezTo>
                  <a:lnTo>
                    <a:pt x="41148" y="106172"/>
                  </a:lnTo>
                  <a:cubicBezTo>
                    <a:pt x="41148" y="94742"/>
                    <a:pt x="48895" y="85090"/>
                    <a:pt x="60071" y="82550"/>
                  </a:cubicBezTo>
                  <a:cubicBezTo>
                    <a:pt x="73914" y="79502"/>
                    <a:pt x="83185" y="66929"/>
                    <a:pt x="82169" y="52705"/>
                  </a:cubicBezTo>
                  <a:cubicBezTo>
                    <a:pt x="81153" y="38608"/>
                    <a:pt x="69850" y="27305"/>
                    <a:pt x="55880" y="26416"/>
                  </a:cubicBezTo>
                  <a:cubicBezTo>
                    <a:pt x="47879" y="25908"/>
                    <a:pt x="40259" y="28575"/>
                    <a:pt x="34417" y="34036"/>
                  </a:cubicBezTo>
                  <a:cubicBezTo>
                    <a:pt x="28575" y="39497"/>
                    <a:pt x="25400" y="46863"/>
                    <a:pt x="25400" y="54864"/>
                  </a:cubicBezTo>
                  <a:cubicBezTo>
                    <a:pt x="25400" y="61849"/>
                    <a:pt x="19685" y="67564"/>
                    <a:pt x="12700" y="67564"/>
                  </a:cubicBezTo>
                  <a:cubicBezTo>
                    <a:pt x="5715" y="67564"/>
                    <a:pt x="0" y="61849"/>
                    <a:pt x="0" y="54864"/>
                  </a:cubicBezTo>
                  <a:cubicBezTo>
                    <a:pt x="0" y="40005"/>
                    <a:pt x="6223" y="25527"/>
                    <a:pt x="17145" y="15367"/>
                  </a:cubicBezTo>
                  <a:cubicBezTo>
                    <a:pt x="28194" y="5080"/>
                    <a:pt x="42672" y="0"/>
                    <a:pt x="57785" y="1016"/>
                  </a:cubicBezTo>
                  <a:cubicBezTo>
                    <a:pt x="84455" y="2794"/>
                    <a:pt x="105918" y="24384"/>
                    <a:pt x="107823" y="51054"/>
                  </a:cubicBezTo>
                  <a:cubicBezTo>
                    <a:pt x="109601" y="77597"/>
                    <a:pt x="92456" y="101092"/>
                    <a:pt x="66802" y="107315"/>
                  </a:cubicBezTo>
                  <a:lnTo>
                    <a:pt x="66802" y="136906"/>
                  </a:lnTo>
                  <a:cubicBezTo>
                    <a:pt x="66802" y="143891"/>
                    <a:pt x="61087" y="149606"/>
                    <a:pt x="54102" y="149606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6CDA794F-48EA-2F62-F786-AD0E60EA4AE2}"/>
                </a:ext>
              </a:extLst>
            </p:cNvPr>
            <p:cNvSpPr/>
            <p:nvPr/>
          </p:nvSpPr>
          <p:spPr>
            <a:xfrm>
              <a:off x="464185" y="151765"/>
              <a:ext cx="121158" cy="161163"/>
            </a:xfrm>
            <a:custGeom>
              <a:avLst/>
              <a:gdLst/>
              <a:ahLst/>
              <a:cxnLst/>
              <a:rect l="l" t="t" r="r" b="b"/>
              <a:pathLst>
                <a:path w="121158" h="161163">
                  <a:moveTo>
                    <a:pt x="59563" y="161163"/>
                  </a:moveTo>
                  <a:cubicBezTo>
                    <a:pt x="49403" y="161163"/>
                    <a:pt x="41148" y="152908"/>
                    <a:pt x="41148" y="142748"/>
                  </a:cubicBezTo>
                  <a:lnTo>
                    <a:pt x="46863" y="142748"/>
                  </a:lnTo>
                  <a:lnTo>
                    <a:pt x="41148" y="142748"/>
                  </a:lnTo>
                  <a:lnTo>
                    <a:pt x="41148" y="112014"/>
                  </a:lnTo>
                  <a:lnTo>
                    <a:pt x="46863" y="112014"/>
                  </a:lnTo>
                  <a:lnTo>
                    <a:pt x="41148" y="112014"/>
                  </a:lnTo>
                  <a:cubicBezTo>
                    <a:pt x="41148" y="97917"/>
                    <a:pt x="50800" y="85852"/>
                    <a:pt x="64643" y="82804"/>
                  </a:cubicBezTo>
                  <a:lnTo>
                    <a:pt x="65913" y="88392"/>
                  </a:lnTo>
                  <a:lnTo>
                    <a:pt x="64643" y="82804"/>
                  </a:lnTo>
                  <a:cubicBezTo>
                    <a:pt x="75692" y="80264"/>
                    <a:pt x="83058" y="70358"/>
                    <a:pt x="82296" y="58928"/>
                  </a:cubicBezTo>
                  <a:lnTo>
                    <a:pt x="82296" y="58928"/>
                  </a:lnTo>
                  <a:lnTo>
                    <a:pt x="82296" y="58928"/>
                  </a:lnTo>
                  <a:cubicBezTo>
                    <a:pt x="81534" y="47752"/>
                    <a:pt x="72517" y="38608"/>
                    <a:pt x="61214" y="37846"/>
                  </a:cubicBezTo>
                  <a:lnTo>
                    <a:pt x="61214" y="37846"/>
                  </a:lnTo>
                  <a:lnTo>
                    <a:pt x="61214" y="37846"/>
                  </a:lnTo>
                  <a:cubicBezTo>
                    <a:pt x="54737" y="37338"/>
                    <a:pt x="48768" y="39497"/>
                    <a:pt x="44069" y="43942"/>
                  </a:cubicBezTo>
                  <a:lnTo>
                    <a:pt x="40132" y="39751"/>
                  </a:lnTo>
                  <a:lnTo>
                    <a:pt x="44069" y="43942"/>
                  </a:lnTo>
                  <a:cubicBezTo>
                    <a:pt x="39370" y="48260"/>
                    <a:pt x="36830" y="54229"/>
                    <a:pt x="36830" y="60579"/>
                  </a:cubicBezTo>
                  <a:lnTo>
                    <a:pt x="31115" y="60579"/>
                  </a:lnTo>
                  <a:lnTo>
                    <a:pt x="36830" y="60579"/>
                  </a:lnTo>
                  <a:cubicBezTo>
                    <a:pt x="36830" y="70739"/>
                    <a:pt x="28575" y="78994"/>
                    <a:pt x="18415" y="78994"/>
                  </a:cubicBezTo>
                  <a:lnTo>
                    <a:pt x="18415" y="73279"/>
                  </a:lnTo>
                  <a:lnTo>
                    <a:pt x="18415" y="78994"/>
                  </a:lnTo>
                  <a:cubicBezTo>
                    <a:pt x="8255" y="78994"/>
                    <a:pt x="0" y="70739"/>
                    <a:pt x="0" y="60579"/>
                  </a:cubicBezTo>
                  <a:lnTo>
                    <a:pt x="5715" y="60579"/>
                  </a:lnTo>
                  <a:lnTo>
                    <a:pt x="0" y="60579"/>
                  </a:lnTo>
                  <a:cubicBezTo>
                    <a:pt x="0" y="44069"/>
                    <a:pt x="6858" y="28194"/>
                    <a:pt x="18923" y="17018"/>
                  </a:cubicBezTo>
                  <a:lnTo>
                    <a:pt x="18923" y="17018"/>
                  </a:lnTo>
                  <a:lnTo>
                    <a:pt x="18923" y="17018"/>
                  </a:lnTo>
                  <a:cubicBezTo>
                    <a:pt x="31115" y="5588"/>
                    <a:pt x="47117" y="0"/>
                    <a:pt x="63754" y="1143"/>
                  </a:cubicBezTo>
                  <a:lnTo>
                    <a:pt x="63373" y="6858"/>
                  </a:lnTo>
                  <a:lnTo>
                    <a:pt x="63754" y="1143"/>
                  </a:lnTo>
                  <a:cubicBezTo>
                    <a:pt x="93218" y="3175"/>
                    <a:pt x="117094" y="26924"/>
                    <a:pt x="119126" y="56515"/>
                  </a:cubicBezTo>
                  <a:lnTo>
                    <a:pt x="119126" y="56515"/>
                  </a:lnTo>
                  <a:lnTo>
                    <a:pt x="119126" y="56515"/>
                  </a:lnTo>
                  <a:cubicBezTo>
                    <a:pt x="121158" y="85852"/>
                    <a:pt x="102108" y="111760"/>
                    <a:pt x="73660" y="118618"/>
                  </a:cubicBezTo>
                  <a:lnTo>
                    <a:pt x="72263" y="113030"/>
                  </a:lnTo>
                  <a:lnTo>
                    <a:pt x="77978" y="113030"/>
                  </a:lnTo>
                  <a:lnTo>
                    <a:pt x="77978" y="142621"/>
                  </a:lnTo>
                  <a:lnTo>
                    <a:pt x="72263" y="142621"/>
                  </a:lnTo>
                  <a:lnTo>
                    <a:pt x="77978" y="142621"/>
                  </a:lnTo>
                  <a:cubicBezTo>
                    <a:pt x="77978" y="152781"/>
                    <a:pt x="69723" y="161036"/>
                    <a:pt x="59563" y="161036"/>
                  </a:cubicBezTo>
                  <a:lnTo>
                    <a:pt x="59563" y="155321"/>
                  </a:lnTo>
                  <a:lnTo>
                    <a:pt x="59563" y="161036"/>
                  </a:lnTo>
                  <a:moveTo>
                    <a:pt x="59563" y="149606"/>
                  </a:moveTo>
                  <a:cubicBezTo>
                    <a:pt x="63500" y="149606"/>
                    <a:pt x="66548" y="146431"/>
                    <a:pt x="66548" y="142621"/>
                  </a:cubicBezTo>
                  <a:lnTo>
                    <a:pt x="66548" y="113030"/>
                  </a:lnTo>
                  <a:lnTo>
                    <a:pt x="66548" y="108585"/>
                  </a:lnTo>
                  <a:lnTo>
                    <a:pt x="70866" y="107569"/>
                  </a:lnTo>
                  <a:cubicBezTo>
                    <a:pt x="93853" y="101981"/>
                    <a:pt x="109220" y="81026"/>
                    <a:pt x="107569" y="57277"/>
                  </a:cubicBezTo>
                  <a:lnTo>
                    <a:pt x="113284" y="56896"/>
                  </a:lnTo>
                  <a:lnTo>
                    <a:pt x="107569" y="57277"/>
                  </a:lnTo>
                  <a:cubicBezTo>
                    <a:pt x="105918" y="33401"/>
                    <a:pt x="86741" y="14224"/>
                    <a:pt x="62865" y="12573"/>
                  </a:cubicBezTo>
                  <a:lnTo>
                    <a:pt x="62865" y="12573"/>
                  </a:lnTo>
                  <a:lnTo>
                    <a:pt x="62865" y="12573"/>
                  </a:lnTo>
                  <a:cubicBezTo>
                    <a:pt x="49276" y="11684"/>
                    <a:pt x="36449" y="16256"/>
                    <a:pt x="26543" y="25400"/>
                  </a:cubicBezTo>
                  <a:lnTo>
                    <a:pt x="22606" y="21209"/>
                  </a:lnTo>
                  <a:lnTo>
                    <a:pt x="26543" y="25400"/>
                  </a:lnTo>
                  <a:cubicBezTo>
                    <a:pt x="16764" y="34544"/>
                    <a:pt x="11176" y="47371"/>
                    <a:pt x="11176" y="60706"/>
                  </a:cubicBezTo>
                  <a:cubicBezTo>
                    <a:pt x="11176" y="64643"/>
                    <a:pt x="14351" y="67691"/>
                    <a:pt x="18161" y="67691"/>
                  </a:cubicBezTo>
                  <a:cubicBezTo>
                    <a:pt x="21971" y="67691"/>
                    <a:pt x="25146" y="64516"/>
                    <a:pt x="25146" y="60706"/>
                  </a:cubicBezTo>
                  <a:cubicBezTo>
                    <a:pt x="25146" y="51181"/>
                    <a:pt x="28956" y="42291"/>
                    <a:pt x="35941" y="35687"/>
                  </a:cubicBezTo>
                  <a:lnTo>
                    <a:pt x="35941" y="35687"/>
                  </a:lnTo>
                  <a:lnTo>
                    <a:pt x="35941" y="35687"/>
                  </a:lnTo>
                  <a:cubicBezTo>
                    <a:pt x="42926" y="29210"/>
                    <a:pt x="52070" y="25908"/>
                    <a:pt x="61722" y="26543"/>
                  </a:cubicBezTo>
                  <a:lnTo>
                    <a:pt x="61341" y="32258"/>
                  </a:lnTo>
                  <a:lnTo>
                    <a:pt x="61722" y="26543"/>
                  </a:lnTo>
                  <a:cubicBezTo>
                    <a:pt x="78613" y="27686"/>
                    <a:pt x="92202" y="41275"/>
                    <a:pt x="93345" y="58166"/>
                  </a:cubicBezTo>
                  <a:lnTo>
                    <a:pt x="87630" y="58547"/>
                  </a:lnTo>
                  <a:lnTo>
                    <a:pt x="93345" y="58166"/>
                  </a:lnTo>
                  <a:cubicBezTo>
                    <a:pt x="94488" y="75184"/>
                    <a:pt x="83312" y="90170"/>
                    <a:pt x="66802" y="93980"/>
                  </a:cubicBezTo>
                  <a:lnTo>
                    <a:pt x="66802" y="93980"/>
                  </a:lnTo>
                  <a:lnTo>
                    <a:pt x="66802" y="93980"/>
                  </a:lnTo>
                  <a:cubicBezTo>
                    <a:pt x="58166" y="95885"/>
                    <a:pt x="52324" y="103378"/>
                    <a:pt x="52324" y="112014"/>
                  </a:cubicBezTo>
                  <a:lnTo>
                    <a:pt x="52324" y="142621"/>
                  </a:lnTo>
                  <a:cubicBezTo>
                    <a:pt x="52324" y="146558"/>
                    <a:pt x="55499" y="149606"/>
                    <a:pt x="59309" y="149606"/>
                  </a:cubicBez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19DD65E3-08E5-5E0D-51A2-B4E95A08966B}"/>
                </a:ext>
              </a:extLst>
            </p:cNvPr>
            <p:cNvSpPr/>
            <p:nvPr/>
          </p:nvSpPr>
          <p:spPr>
            <a:xfrm>
              <a:off x="511048" y="3322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cubicBezTo>
                    <a:pt x="9398" y="25400"/>
                    <a:pt x="6096" y="24003"/>
                    <a:pt x="3683" y="21717"/>
                  </a:cubicBezTo>
                  <a:cubicBezTo>
                    <a:pt x="1270" y="19431"/>
                    <a:pt x="0" y="16002"/>
                    <a:pt x="0" y="12700"/>
                  </a:cubicBezTo>
                  <a:cubicBezTo>
                    <a:pt x="0" y="9398"/>
                    <a:pt x="1397" y="6096"/>
                    <a:pt x="3683" y="3683"/>
                  </a:cubicBezTo>
                  <a:cubicBezTo>
                    <a:pt x="5969" y="1270"/>
                    <a:pt x="9398" y="0"/>
                    <a:pt x="12700" y="0"/>
                  </a:cubicBezTo>
                  <a:cubicBezTo>
                    <a:pt x="16002" y="0"/>
                    <a:pt x="19304" y="1397"/>
                    <a:pt x="21717" y="3683"/>
                  </a:cubicBezTo>
                  <a:cubicBezTo>
                    <a:pt x="24130" y="5969"/>
                    <a:pt x="25400" y="9398"/>
                    <a:pt x="25400" y="12700"/>
                  </a:cubicBezTo>
                  <a:cubicBezTo>
                    <a:pt x="25400" y="16002"/>
                    <a:pt x="24003" y="19304"/>
                    <a:pt x="21717" y="21717"/>
                  </a:cubicBezTo>
                  <a:cubicBezTo>
                    <a:pt x="19431" y="24130"/>
                    <a:pt x="16002" y="25400"/>
                    <a:pt x="12700" y="2540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61966FE8-C684-FCB9-FD19-C4026FBECCAC}"/>
                </a:ext>
              </a:extLst>
            </p:cNvPr>
            <p:cNvSpPr/>
            <p:nvPr/>
          </p:nvSpPr>
          <p:spPr>
            <a:xfrm>
              <a:off x="505206" y="326136"/>
              <a:ext cx="37084" cy="37084"/>
            </a:xfrm>
            <a:custGeom>
              <a:avLst/>
              <a:gdLst/>
              <a:ahLst/>
              <a:cxnLst/>
              <a:rect l="l" t="t" r="r" b="b"/>
              <a:pathLst>
                <a:path w="37084" h="37084">
                  <a:moveTo>
                    <a:pt x="18542" y="37084"/>
                  </a:moveTo>
                  <a:cubicBezTo>
                    <a:pt x="13716" y="37084"/>
                    <a:pt x="8890" y="35179"/>
                    <a:pt x="5461" y="31623"/>
                  </a:cubicBezTo>
                  <a:lnTo>
                    <a:pt x="9525" y="27559"/>
                  </a:lnTo>
                  <a:lnTo>
                    <a:pt x="5461" y="31623"/>
                  </a:lnTo>
                  <a:cubicBezTo>
                    <a:pt x="2032" y="28194"/>
                    <a:pt x="0" y="23368"/>
                    <a:pt x="0" y="18542"/>
                  </a:cubicBezTo>
                  <a:lnTo>
                    <a:pt x="5715" y="18542"/>
                  </a:lnTo>
                  <a:lnTo>
                    <a:pt x="0" y="18542"/>
                  </a:lnTo>
                  <a:cubicBezTo>
                    <a:pt x="0" y="13716"/>
                    <a:pt x="1905" y="8890"/>
                    <a:pt x="5461" y="5461"/>
                  </a:cubicBezTo>
                  <a:lnTo>
                    <a:pt x="9525" y="9525"/>
                  </a:lnTo>
                  <a:lnTo>
                    <a:pt x="5461" y="5461"/>
                  </a:lnTo>
                  <a:cubicBezTo>
                    <a:pt x="8890" y="2032"/>
                    <a:pt x="13589" y="0"/>
                    <a:pt x="18542" y="0"/>
                  </a:cubicBezTo>
                  <a:lnTo>
                    <a:pt x="18542" y="5715"/>
                  </a:lnTo>
                  <a:lnTo>
                    <a:pt x="18542" y="0"/>
                  </a:lnTo>
                  <a:cubicBezTo>
                    <a:pt x="23368" y="0"/>
                    <a:pt x="28194" y="2032"/>
                    <a:pt x="31623" y="5461"/>
                  </a:cubicBezTo>
                  <a:lnTo>
                    <a:pt x="27559" y="9525"/>
                  </a:lnTo>
                  <a:lnTo>
                    <a:pt x="31623" y="5461"/>
                  </a:lnTo>
                  <a:cubicBezTo>
                    <a:pt x="35052" y="8890"/>
                    <a:pt x="37084" y="13589"/>
                    <a:pt x="37084" y="18542"/>
                  </a:cubicBezTo>
                  <a:lnTo>
                    <a:pt x="31369" y="18542"/>
                  </a:lnTo>
                  <a:lnTo>
                    <a:pt x="37084" y="18542"/>
                  </a:lnTo>
                  <a:cubicBezTo>
                    <a:pt x="37084" y="23368"/>
                    <a:pt x="35179" y="28194"/>
                    <a:pt x="31750" y="31623"/>
                  </a:cubicBezTo>
                  <a:lnTo>
                    <a:pt x="27686" y="27559"/>
                  </a:lnTo>
                  <a:lnTo>
                    <a:pt x="31750" y="31623"/>
                  </a:lnTo>
                  <a:cubicBezTo>
                    <a:pt x="28321" y="35052"/>
                    <a:pt x="23495" y="37084"/>
                    <a:pt x="18669" y="37084"/>
                  </a:cubicBezTo>
                  <a:lnTo>
                    <a:pt x="18669" y="31369"/>
                  </a:lnTo>
                  <a:lnTo>
                    <a:pt x="18669" y="37084"/>
                  </a:lnTo>
                  <a:moveTo>
                    <a:pt x="18669" y="25654"/>
                  </a:moveTo>
                  <a:cubicBezTo>
                    <a:pt x="20574" y="25654"/>
                    <a:pt x="22352" y="24892"/>
                    <a:pt x="23622" y="23622"/>
                  </a:cubicBezTo>
                  <a:lnTo>
                    <a:pt x="23622" y="23622"/>
                  </a:lnTo>
                  <a:lnTo>
                    <a:pt x="23622" y="23622"/>
                  </a:lnTo>
                  <a:cubicBezTo>
                    <a:pt x="24892" y="22352"/>
                    <a:pt x="25654" y="20447"/>
                    <a:pt x="25654" y="18669"/>
                  </a:cubicBezTo>
                  <a:cubicBezTo>
                    <a:pt x="25654" y="16891"/>
                    <a:pt x="24892" y="14986"/>
                    <a:pt x="23622" y="13716"/>
                  </a:cubicBezTo>
                  <a:lnTo>
                    <a:pt x="23622" y="13716"/>
                  </a:lnTo>
                  <a:lnTo>
                    <a:pt x="23622" y="13716"/>
                  </a:lnTo>
                  <a:cubicBezTo>
                    <a:pt x="22352" y="12446"/>
                    <a:pt x="20447" y="11684"/>
                    <a:pt x="18669" y="11684"/>
                  </a:cubicBezTo>
                  <a:cubicBezTo>
                    <a:pt x="16891" y="11684"/>
                    <a:pt x="14986" y="12446"/>
                    <a:pt x="13716" y="13716"/>
                  </a:cubicBezTo>
                  <a:lnTo>
                    <a:pt x="13716" y="13716"/>
                  </a:lnTo>
                  <a:lnTo>
                    <a:pt x="13716" y="13716"/>
                  </a:lnTo>
                  <a:cubicBezTo>
                    <a:pt x="12446" y="14986"/>
                    <a:pt x="11684" y="16891"/>
                    <a:pt x="11684" y="18669"/>
                  </a:cubicBezTo>
                  <a:cubicBezTo>
                    <a:pt x="11684" y="20447"/>
                    <a:pt x="12446" y="22352"/>
                    <a:pt x="13716" y="23622"/>
                  </a:cubicBezTo>
                  <a:lnTo>
                    <a:pt x="13716" y="23622"/>
                  </a:lnTo>
                  <a:lnTo>
                    <a:pt x="13716" y="23622"/>
                  </a:lnTo>
                  <a:cubicBezTo>
                    <a:pt x="14986" y="24892"/>
                    <a:pt x="16764" y="25654"/>
                    <a:pt x="18669" y="25654"/>
                  </a:cubicBez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1B0EAE0-77B9-5A8B-418A-64B2612CEC54}"/>
                </a:ext>
              </a:extLst>
            </p:cNvPr>
            <p:cNvSpPr/>
            <p:nvPr/>
          </p:nvSpPr>
          <p:spPr>
            <a:xfrm>
              <a:off x="138049" y="464312"/>
              <a:ext cx="294259" cy="25400"/>
            </a:xfrm>
            <a:custGeom>
              <a:avLst/>
              <a:gdLst/>
              <a:ahLst/>
              <a:cxnLst/>
              <a:rect l="l" t="t" r="r" b="b"/>
              <a:pathLst>
                <a:path w="294259" h="25400">
                  <a:moveTo>
                    <a:pt x="281559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lnTo>
                    <a:pt x="281559" y="0"/>
                  </a:lnTo>
                  <a:cubicBezTo>
                    <a:pt x="288544" y="0"/>
                    <a:pt x="294259" y="5715"/>
                    <a:pt x="294259" y="12700"/>
                  </a:cubicBezTo>
                  <a:cubicBezTo>
                    <a:pt x="294259" y="19685"/>
                    <a:pt x="288544" y="25400"/>
                    <a:pt x="281559" y="2540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B925C17A-390D-25FE-8557-63DC21085B10}"/>
                </a:ext>
              </a:extLst>
            </p:cNvPr>
            <p:cNvSpPr/>
            <p:nvPr/>
          </p:nvSpPr>
          <p:spPr>
            <a:xfrm>
              <a:off x="132334" y="458597"/>
              <a:ext cx="305689" cy="36830"/>
            </a:xfrm>
            <a:custGeom>
              <a:avLst/>
              <a:gdLst/>
              <a:ahLst/>
              <a:cxnLst/>
              <a:rect l="l" t="t" r="r" b="b"/>
              <a:pathLst>
                <a:path w="305689" h="36830">
                  <a:moveTo>
                    <a:pt x="287274" y="36830"/>
                  </a:moveTo>
                  <a:lnTo>
                    <a:pt x="18415" y="36830"/>
                  </a:lnTo>
                  <a:lnTo>
                    <a:pt x="18415" y="31115"/>
                  </a:lnTo>
                  <a:lnTo>
                    <a:pt x="18415" y="36830"/>
                  </a:lnTo>
                  <a:cubicBezTo>
                    <a:pt x="8255" y="36830"/>
                    <a:pt x="0" y="28575"/>
                    <a:pt x="0" y="18415"/>
                  </a:cubicBezTo>
                  <a:lnTo>
                    <a:pt x="5715" y="18415"/>
                  </a:lnTo>
                  <a:lnTo>
                    <a:pt x="0" y="18415"/>
                  </a:lnTo>
                  <a:cubicBezTo>
                    <a:pt x="0" y="8255"/>
                    <a:pt x="8255" y="0"/>
                    <a:pt x="18415" y="0"/>
                  </a:cubicBezTo>
                  <a:lnTo>
                    <a:pt x="18415" y="5715"/>
                  </a:lnTo>
                  <a:lnTo>
                    <a:pt x="18415" y="0"/>
                  </a:lnTo>
                  <a:lnTo>
                    <a:pt x="287274" y="0"/>
                  </a:lnTo>
                  <a:lnTo>
                    <a:pt x="287274" y="5715"/>
                  </a:lnTo>
                  <a:lnTo>
                    <a:pt x="287274" y="0"/>
                  </a:lnTo>
                  <a:cubicBezTo>
                    <a:pt x="297434" y="0"/>
                    <a:pt x="305689" y="8255"/>
                    <a:pt x="305689" y="18415"/>
                  </a:cubicBezTo>
                  <a:lnTo>
                    <a:pt x="299974" y="18415"/>
                  </a:lnTo>
                  <a:lnTo>
                    <a:pt x="305689" y="18415"/>
                  </a:lnTo>
                  <a:cubicBezTo>
                    <a:pt x="305689" y="28575"/>
                    <a:pt x="297434" y="36830"/>
                    <a:pt x="287274" y="36830"/>
                  </a:cubicBezTo>
                  <a:lnTo>
                    <a:pt x="287274" y="31115"/>
                  </a:lnTo>
                  <a:lnTo>
                    <a:pt x="287274" y="36830"/>
                  </a:lnTo>
                  <a:moveTo>
                    <a:pt x="287274" y="25400"/>
                  </a:moveTo>
                  <a:cubicBezTo>
                    <a:pt x="291211" y="25400"/>
                    <a:pt x="294259" y="22225"/>
                    <a:pt x="294259" y="18415"/>
                  </a:cubicBezTo>
                  <a:cubicBezTo>
                    <a:pt x="294259" y="14605"/>
                    <a:pt x="291084" y="11430"/>
                    <a:pt x="287274" y="11430"/>
                  </a:cubicBezTo>
                  <a:lnTo>
                    <a:pt x="18415" y="11430"/>
                  </a:lnTo>
                  <a:cubicBezTo>
                    <a:pt x="14478" y="11430"/>
                    <a:pt x="11430" y="14605"/>
                    <a:pt x="11430" y="18415"/>
                  </a:cubicBezTo>
                  <a:cubicBezTo>
                    <a:pt x="11430" y="22225"/>
                    <a:pt x="14605" y="25400"/>
                    <a:pt x="18415" y="25400"/>
                  </a:cubicBezTo>
                  <a:lnTo>
                    <a:pt x="287274" y="25400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96D67BFB-7AA5-1978-9C66-E510A8A06B51}"/>
                </a:ext>
              </a:extLst>
            </p:cNvPr>
            <p:cNvSpPr/>
            <p:nvPr/>
          </p:nvSpPr>
          <p:spPr>
            <a:xfrm>
              <a:off x="406908" y="53555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cubicBezTo>
                    <a:pt x="9398" y="25400"/>
                    <a:pt x="6096" y="24003"/>
                    <a:pt x="3683" y="21717"/>
                  </a:cubicBezTo>
                  <a:cubicBezTo>
                    <a:pt x="1270" y="19431"/>
                    <a:pt x="0" y="16129"/>
                    <a:pt x="0" y="12700"/>
                  </a:cubicBezTo>
                  <a:cubicBezTo>
                    <a:pt x="0" y="9271"/>
                    <a:pt x="1397" y="6096"/>
                    <a:pt x="3683" y="3683"/>
                  </a:cubicBezTo>
                  <a:cubicBezTo>
                    <a:pt x="5969" y="1270"/>
                    <a:pt x="9398" y="0"/>
                    <a:pt x="12700" y="0"/>
                  </a:cubicBezTo>
                  <a:cubicBezTo>
                    <a:pt x="16002" y="0"/>
                    <a:pt x="19304" y="1397"/>
                    <a:pt x="21717" y="3683"/>
                  </a:cubicBezTo>
                  <a:cubicBezTo>
                    <a:pt x="24130" y="5969"/>
                    <a:pt x="25400" y="9398"/>
                    <a:pt x="25400" y="12700"/>
                  </a:cubicBezTo>
                  <a:cubicBezTo>
                    <a:pt x="25400" y="16002"/>
                    <a:pt x="24003" y="19304"/>
                    <a:pt x="21717" y="21717"/>
                  </a:cubicBezTo>
                  <a:cubicBezTo>
                    <a:pt x="19431" y="24130"/>
                    <a:pt x="16002" y="25400"/>
                    <a:pt x="12700" y="2540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EEAF3182-250F-D773-CF5A-8B72A11A2E96}"/>
                </a:ext>
              </a:extLst>
            </p:cNvPr>
            <p:cNvSpPr/>
            <p:nvPr/>
          </p:nvSpPr>
          <p:spPr>
            <a:xfrm>
              <a:off x="401066" y="529717"/>
              <a:ext cx="37084" cy="36957"/>
            </a:xfrm>
            <a:custGeom>
              <a:avLst/>
              <a:gdLst/>
              <a:ahLst/>
              <a:cxnLst/>
              <a:rect l="l" t="t" r="r" b="b"/>
              <a:pathLst>
                <a:path w="37084" h="36957">
                  <a:moveTo>
                    <a:pt x="18542" y="36957"/>
                  </a:moveTo>
                  <a:cubicBezTo>
                    <a:pt x="13716" y="36957"/>
                    <a:pt x="8890" y="35052"/>
                    <a:pt x="5461" y="31496"/>
                  </a:cubicBezTo>
                  <a:lnTo>
                    <a:pt x="9525" y="27432"/>
                  </a:lnTo>
                  <a:lnTo>
                    <a:pt x="5461" y="31496"/>
                  </a:lnTo>
                  <a:cubicBezTo>
                    <a:pt x="2032" y="28067"/>
                    <a:pt x="0" y="23368"/>
                    <a:pt x="0" y="18415"/>
                  </a:cubicBezTo>
                  <a:lnTo>
                    <a:pt x="5715" y="18415"/>
                  </a:lnTo>
                  <a:lnTo>
                    <a:pt x="0" y="18415"/>
                  </a:lnTo>
                  <a:cubicBezTo>
                    <a:pt x="0" y="13589"/>
                    <a:pt x="1905" y="8763"/>
                    <a:pt x="5461" y="5334"/>
                  </a:cubicBezTo>
                  <a:lnTo>
                    <a:pt x="9525" y="9398"/>
                  </a:lnTo>
                  <a:lnTo>
                    <a:pt x="5461" y="5334"/>
                  </a:lnTo>
                  <a:cubicBezTo>
                    <a:pt x="8890" y="1905"/>
                    <a:pt x="13589" y="0"/>
                    <a:pt x="18542" y="0"/>
                  </a:cubicBezTo>
                  <a:lnTo>
                    <a:pt x="18542" y="5715"/>
                  </a:lnTo>
                  <a:lnTo>
                    <a:pt x="18542" y="0"/>
                  </a:lnTo>
                  <a:cubicBezTo>
                    <a:pt x="23368" y="0"/>
                    <a:pt x="28194" y="1905"/>
                    <a:pt x="31623" y="5334"/>
                  </a:cubicBezTo>
                  <a:lnTo>
                    <a:pt x="27559" y="9398"/>
                  </a:lnTo>
                  <a:lnTo>
                    <a:pt x="31623" y="5334"/>
                  </a:lnTo>
                  <a:cubicBezTo>
                    <a:pt x="35052" y="8763"/>
                    <a:pt x="37084" y="13462"/>
                    <a:pt x="37084" y="18415"/>
                  </a:cubicBezTo>
                  <a:lnTo>
                    <a:pt x="31369" y="18415"/>
                  </a:lnTo>
                  <a:lnTo>
                    <a:pt x="37084" y="18415"/>
                  </a:lnTo>
                  <a:cubicBezTo>
                    <a:pt x="37084" y="23241"/>
                    <a:pt x="35179" y="28067"/>
                    <a:pt x="31623" y="31496"/>
                  </a:cubicBezTo>
                  <a:lnTo>
                    <a:pt x="27559" y="27432"/>
                  </a:lnTo>
                  <a:lnTo>
                    <a:pt x="31623" y="31496"/>
                  </a:lnTo>
                  <a:cubicBezTo>
                    <a:pt x="28194" y="34925"/>
                    <a:pt x="23495" y="36957"/>
                    <a:pt x="18542" y="36957"/>
                  </a:cubicBezTo>
                  <a:lnTo>
                    <a:pt x="18542" y="31242"/>
                  </a:lnTo>
                  <a:lnTo>
                    <a:pt x="18542" y="36957"/>
                  </a:lnTo>
                  <a:moveTo>
                    <a:pt x="18542" y="25527"/>
                  </a:moveTo>
                  <a:cubicBezTo>
                    <a:pt x="20447" y="25527"/>
                    <a:pt x="22225" y="24765"/>
                    <a:pt x="23495" y="23495"/>
                  </a:cubicBezTo>
                  <a:lnTo>
                    <a:pt x="23495" y="23495"/>
                  </a:lnTo>
                  <a:lnTo>
                    <a:pt x="23495" y="23495"/>
                  </a:lnTo>
                  <a:cubicBezTo>
                    <a:pt x="24765" y="22225"/>
                    <a:pt x="25527" y="20320"/>
                    <a:pt x="25527" y="18542"/>
                  </a:cubicBezTo>
                  <a:cubicBezTo>
                    <a:pt x="25527" y="16764"/>
                    <a:pt x="24765" y="14859"/>
                    <a:pt x="23495" y="13589"/>
                  </a:cubicBezTo>
                  <a:lnTo>
                    <a:pt x="23495" y="13589"/>
                  </a:lnTo>
                  <a:lnTo>
                    <a:pt x="23495" y="13589"/>
                  </a:lnTo>
                  <a:cubicBezTo>
                    <a:pt x="22225" y="12319"/>
                    <a:pt x="20320" y="11557"/>
                    <a:pt x="18542" y="11557"/>
                  </a:cubicBezTo>
                  <a:cubicBezTo>
                    <a:pt x="16764" y="11557"/>
                    <a:pt x="14859" y="12319"/>
                    <a:pt x="13589" y="13589"/>
                  </a:cubicBezTo>
                  <a:lnTo>
                    <a:pt x="13589" y="13589"/>
                  </a:lnTo>
                  <a:lnTo>
                    <a:pt x="13589" y="13589"/>
                  </a:lnTo>
                  <a:cubicBezTo>
                    <a:pt x="12319" y="14859"/>
                    <a:pt x="11557" y="16764"/>
                    <a:pt x="11557" y="18542"/>
                  </a:cubicBezTo>
                  <a:cubicBezTo>
                    <a:pt x="11557" y="20320"/>
                    <a:pt x="12319" y="22225"/>
                    <a:pt x="13589" y="23495"/>
                  </a:cubicBezTo>
                  <a:lnTo>
                    <a:pt x="13589" y="23495"/>
                  </a:lnTo>
                  <a:lnTo>
                    <a:pt x="13589" y="23495"/>
                  </a:lnTo>
                  <a:cubicBezTo>
                    <a:pt x="14859" y="24765"/>
                    <a:pt x="16764" y="25527"/>
                    <a:pt x="18542" y="25527"/>
                  </a:cubicBez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CF51C411-58BE-3FF0-1228-0D7FD1999B7A}"/>
                </a:ext>
              </a:extLst>
            </p:cNvPr>
            <p:cNvSpPr/>
            <p:nvPr/>
          </p:nvSpPr>
          <p:spPr>
            <a:xfrm>
              <a:off x="138049" y="535559"/>
              <a:ext cx="244094" cy="25400"/>
            </a:xfrm>
            <a:custGeom>
              <a:avLst/>
              <a:gdLst/>
              <a:ahLst/>
              <a:cxnLst/>
              <a:rect l="l" t="t" r="r" b="b"/>
              <a:pathLst>
                <a:path w="244094" h="25400">
                  <a:moveTo>
                    <a:pt x="231394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lnTo>
                    <a:pt x="231394" y="0"/>
                  </a:lnTo>
                  <a:cubicBezTo>
                    <a:pt x="238379" y="0"/>
                    <a:pt x="244094" y="5715"/>
                    <a:pt x="244094" y="12700"/>
                  </a:cubicBezTo>
                  <a:cubicBezTo>
                    <a:pt x="244094" y="19685"/>
                    <a:pt x="238379" y="25400"/>
                    <a:pt x="231394" y="2540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CABCBC2D-9FEC-1F89-8F6A-DC181513096C}"/>
                </a:ext>
              </a:extLst>
            </p:cNvPr>
            <p:cNvSpPr/>
            <p:nvPr/>
          </p:nvSpPr>
          <p:spPr>
            <a:xfrm>
              <a:off x="132334" y="529844"/>
              <a:ext cx="255651" cy="36830"/>
            </a:xfrm>
            <a:custGeom>
              <a:avLst/>
              <a:gdLst/>
              <a:ahLst/>
              <a:cxnLst/>
              <a:rect l="l" t="t" r="r" b="b"/>
              <a:pathLst>
                <a:path w="255651" h="36830">
                  <a:moveTo>
                    <a:pt x="237109" y="36830"/>
                  </a:moveTo>
                  <a:lnTo>
                    <a:pt x="18415" y="36830"/>
                  </a:lnTo>
                  <a:lnTo>
                    <a:pt x="18415" y="31115"/>
                  </a:lnTo>
                  <a:lnTo>
                    <a:pt x="18415" y="36830"/>
                  </a:lnTo>
                  <a:cubicBezTo>
                    <a:pt x="8255" y="36830"/>
                    <a:pt x="0" y="28575"/>
                    <a:pt x="0" y="18415"/>
                  </a:cubicBezTo>
                  <a:lnTo>
                    <a:pt x="5715" y="18415"/>
                  </a:lnTo>
                  <a:lnTo>
                    <a:pt x="0" y="18415"/>
                  </a:lnTo>
                  <a:cubicBezTo>
                    <a:pt x="0" y="8255"/>
                    <a:pt x="8255" y="0"/>
                    <a:pt x="18415" y="0"/>
                  </a:cubicBezTo>
                  <a:lnTo>
                    <a:pt x="18415" y="5715"/>
                  </a:lnTo>
                  <a:lnTo>
                    <a:pt x="18415" y="0"/>
                  </a:lnTo>
                  <a:lnTo>
                    <a:pt x="237109" y="0"/>
                  </a:lnTo>
                  <a:lnTo>
                    <a:pt x="237109" y="5715"/>
                  </a:lnTo>
                  <a:lnTo>
                    <a:pt x="237109" y="0"/>
                  </a:lnTo>
                  <a:cubicBezTo>
                    <a:pt x="247269" y="0"/>
                    <a:pt x="255524" y="8255"/>
                    <a:pt x="255524" y="18415"/>
                  </a:cubicBezTo>
                  <a:lnTo>
                    <a:pt x="249936" y="18415"/>
                  </a:lnTo>
                  <a:lnTo>
                    <a:pt x="255651" y="18415"/>
                  </a:lnTo>
                  <a:cubicBezTo>
                    <a:pt x="255651" y="28575"/>
                    <a:pt x="247396" y="36830"/>
                    <a:pt x="237236" y="36830"/>
                  </a:cubicBezTo>
                  <a:lnTo>
                    <a:pt x="237236" y="31115"/>
                  </a:lnTo>
                  <a:lnTo>
                    <a:pt x="237236" y="36830"/>
                  </a:lnTo>
                  <a:moveTo>
                    <a:pt x="237236" y="25400"/>
                  </a:moveTo>
                  <a:cubicBezTo>
                    <a:pt x="241173" y="25400"/>
                    <a:pt x="244221" y="22225"/>
                    <a:pt x="244221" y="18415"/>
                  </a:cubicBezTo>
                  <a:cubicBezTo>
                    <a:pt x="244221" y="14605"/>
                    <a:pt x="241046" y="11430"/>
                    <a:pt x="237236" y="11430"/>
                  </a:cubicBezTo>
                  <a:lnTo>
                    <a:pt x="18415" y="11430"/>
                  </a:lnTo>
                  <a:cubicBezTo>
                    <a:pt x="14478" y="11430"/>
                    <a:pt x="11430" y="14605"/>
                    <a:pt x="11430" y="18415"/>
                  </a:cubicBezTo>
                  <a:cubicBezTo>
                    <a:pt x="11430" y="22225"/>
                    <a:pt x="14605" y="25400"/>
                    <a:pt x="18415" y="25400"/>
                  </a:cubicBezTo>
                  <a:lnTo>
                    <a:pt x="237109" y="25400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F7693585-30F7-C5B4-25A0-33581FB249AA}"/>
                </a:ext>
              </a:extLst>
            </p:cNvPr>
            <p:cNvSpPr/>
            <p:nvPr/>
          </p:nvSpPr>
          <p:spPr>
            <a:xfrm>
              <a:off x="138049" y="392938"/>
              <a:ext cx="211455" cy="25400"/>
            </a:xfrm>
            <a:custGeom>
              <a:avLst/>
              <a:gdLst/>
              <a:ahLst/>
              <a:cxnLst/>
              <a:rect l="l" t="t" r="r" b="b"/>
              <a:pathLst>
                <a:path w="211455" h="25400">
                  <a:moveTo>
                    <a:pt x="198755" y="25400"/>
                  </a:move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lnTo>
                    <a:pt x="198755" y="0"/>
                  </a:lnTo>
                  <a:cubicBezTo>
                    <a:pt x="205740" y="0"/>
                    <a:pt x="211455" y="5715"/>
                    <a:pt x="211455" y="12700"/>
                  </a:cubicBezTo>
                  <a:cubicBezTo>
                    <a:pt x="211455" y="19685"/>
                    <a:pt x="205740" y="25400"/>
                    <a:pt x="198755" y="2540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CD1AC9FC-5876-3209-8E50-C39354F163D0}"/>
                </a:ext>
              </a:extLst>
            </p:cNvPr>
            <p:cNvSpPr/>
            <p:nvPr/>
          </p:nvSpPr>
          <p:spPr>
            <a:xfrm>
              <a:off x="132334" y="387223"/>
              <a:ext cx="222885" cy="36830"/>
            </a:xfrm>
            <a:custGeom>
              <a:avLst/>
              <a:gdLst/>
              <a:ahLst/>
              <a:cxnLst/>
              <a:rect l="l" t="t" r="r" b="b"/>
              <a:pathLst>
                <a:path w="222885" h="36830">
                  <a:moveTo>
                    <a:pt x="204470" y="36830"/>
                  </a:moveTo>
                  <a:lnTo>
                    <a:pt x="18415" y="36830"/>
                  </a:lnTo>
                  <a:lnTo>
                    <a:pt x="18415" y="31115"/>
                  </a:lnTo>
                  <a:lnTo>
                    <a:pt x="18415" y="36830"/>
                  </a:lnTo>
                  <a:cubicBezTo>
                    <a:pt x="8255" y="36830"/>
                    <a:pt x="0" y="28575"/>
                    <a:pt x="0" y="18415"/>
                  </a:cubicBezTo>
                  <a:lnTo>
                    <a:pt x="5715" y="18415"/>
                  </a:lnTo>
                  <a:lnTo>
                    <a:pt x="0" y="18415"/>
                  </a:lnTo>
                  <a:cubicBezTo>
                    <a:pt x="0" y="8255"/>
                    <a:pt x="8255" y="0"/>
                    <a:pt x="18415" y="0"/>
                  </a:cubicBezTo>
                  <a:lnTo>
                    <a:pt x="18415" y="5715"/>
                  </a:lnTo>
                  <a:lnTo>
                    <a:pt x="18415" y="0"/>
                  </a:lnTo>
                  <a:lnTo>
                    <a:pt x="204470" y="0"/>
                  </a:lnTo>
                  <a:lnTo>
                    <a:pt x="204470" y="5715"/>
                  </a:lnTo>
                  <a:lnTo>
                    <a:pt x="204470" y="0"/>
                  </a:lnTo>
                  <a:cubicBezTo>
                    <a:pt x="214630" y="0"/>
                    <a:pt x="222885" y="8255"/>
                    <a:pt x="222885" y="18415"/>
                  </a:cubicBezTo>
                  <a:lnTo>
                    <a:pt x="217170" y="18415"/>
                  </a:lnTo>
                  <a:lnTo>
                    <a:pt x="222885" y="18415"/>
                  </a:lnTo>
                  <a:cubicBezTo>
                    <a:pt x="222885" y="28575"/>
                    <a:pt x="214630" y="36830"/>
                    <a:pt x="204470" y="36830"/>
                  </a:cubicBezTo>
                  <a:lnTo>
                    <a:pt x="204470" y="31115"/>
                  </a:lnTo>
                  <a:lnTo>
                    <a:pt x="204470" y="36830"/>
                  </a:lnTo>
                  <a:moveTo>
                    <a:pt x="204470" y="25400"/>
                  </a:moveTo>
                  <a:cubicBezTo>
                    <a:pt x="208407" y="25400"/>
                    <a:pt x="211455" y="22225"/>
                    <a:pt x="211455" y="18415"/>
                  </a:cubicBezTo>
                  <a:cubicBezTo>
                    <a:pt x="211455" y="14605"/>
                    <a:pt x="208280" y="11430"/>
                    <a:pt x="204470" y="11430"/>
                  </a:cubicBezTo>
                  <a:lnTo>
                    <a:pt x="18415" y="11430"/>
                  </a:lnTo>
                  <a:cubicBezTo>
                    <a:pt x="14478" y="11430"/>
                    <a:pt x="11430" y="14605"/>
                    <a:pt x="11430" y="18415"/>
                  </a:cubicBezTo>
                  <a:cubicBezTo>
                    <a:pt x="11430" y="22225"/>
                    <a:pt x="14605" y="25400"/>
                    <a:pt x="18415" y="25400"/>
                  </a:cubicBezTo>
                  <a:lnTo>
                    <a:pt x="204470" y="25400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60" name="Group 45">
            <a:extLst>
              <a:ext uri="{FF2B5EF4-FFF2-40B4-BE49-F238E27FC236}">
                <a16:creationId xmlns:a16="http://schemas.microsoft.com/office/drawing/2014/main" id="{4A378373-B792-40C6-F49A-E4D8DC6244B7}"/>
              </a:ext>
            </a:extLst>
          </p:cNvPr>
          <p:cNvGrpSpPr>
            <a:grpSpLocks noChangeAspect="1"/>
          </p:cNvGrpSpPr>
          <p:nvPr/>
        </p:nvGrpSpPr>
        <p:grpSpPr>
          <a:xfrm>
            <a:off x="2376002" y="3674540"/>
            <a:ext cx="785311" cy="785311"/>
            <a:chOff x="0" y="0"/>
            <a:chExt cx="810400" cy="810400"/>
          </a:xfrm>
        </p:grpSpPr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9A6AA064-716F-F2F6-4DEF-A9DEF7E95A97}"/>
                </a:ext>
              </a:extLst>
            </p:cNvPr>
            <p:cNvSpPr/>
            <p:nvPr/>
          </p:nvSpPr>
          <p:spPr>
            <a:xfrm>
              <a:off x="153289" y="69215"/>
              <a:ext cx="168148" cy="251968"/>
            </a:xfrm>
            <a:custGeom>
              <a:avLst/>
              <a:gdLst/>
              <a:ahLst/>
              <a:cxnLst/>
              <a:rect l="l" t="t" r="r" b="b"/>
              <a:pathLst>
                <a:path w="168148" h="251968">
                  <a:moveTo>
                    <a:pt x="83947" y="0"/>
                  </a:moveTo>
                  <a:cubicBezTo>
                    <a:pt x="37592" y="0"/>
                    <a:pt x="0" y="37719"/>
                    <a:pt x="0" y="83947"/>
                  </a:cubicBezTo>
                  <a:cubicBezTo>
                    <a:pt x="0" y="105537"/>
                    <a:pt x="8255" y="125095"/>
                    <a:pt x="21590" y="139954"/>
                  </a:cubicBezTo>
                  <a:cubicBezTo>
                    <a:pt x="8255" y="154813"/>
                    <a:pt x="0" y="174371"/>
                    <a:pt x="0" y="195961"/>
                  </a:cubicBezTo>
                  <a:lnTo>
                    <a:pt x="0" y="251968"/>
                  </a:lnTo>
                  <a:lnTo>
                    <a:pt x="56007" y="251968"/>
                  </a:lnTo>
                  <a:lnTo>
                    <a:pt x="56007" y="195961"/>
                  </a:lnTo>
                  <a:cubicBezTo>
                    <a:pt x="56007" y="180467"/>
                    <a:pt x="68580" y="167894"/>
                    <a:pt x="84074" y="167894"/>
                  </a:cubicBezTo>
                  <a:cubicBezTo>
                    <a:pt x="99568" y="167894"/>
                    <a:pt x="112141" y="180467"/>
                    <a:pt x="112141" y="195961"/>
                  </a:cubicBezTo>
                  <a:lnTo>
                    <a:pt x="112141" y="251968"/>
                  </a:lnTo>
                  <a:lnTo>
                    <a:pt x="168148" y="251968"/>
                  </a:lnTo>
                  <a:lnTo>
                    <a:pt x="168148" y="195961"/>
                  </a:lnTo>
                  <a:cubicBezTo>
                    <a:pt x="168148" y="174371"/>
                    <a:pt x="159893" y="154813"/>
                    <a:pt x="146558" y="139954"/>
                  </a:cubicBezTo>
                  <a:cubicBezTo>
                    <a:pt x="159893" y="125095"/>
                    <a:pt x="168148" y="105537"/>
                    <a:pt x="168148" y="83947"/>
                  </a:cubicBezTo>
                  <a:cubicBezTo>
                    <a:pt x="168148" y="37592"/>
                    <a:pt x="130429" y="0"/>
                    <a:pt x="84201" y="0"/>
                  </a:cubicBezTo>
                  <a:moveTo>
                    <a:pt x="84201" y="56007"/>
                  </a:moveTo>
                  <a:cubicBezTo>
                    <a:pt x="99695" y="56007"/>
                    <a:pt x="112268" y="68580"/>
                    <a:pt x="112268" y="84074"/>
                  </a:cubicBezTo>
                  <a:cubicBezTo>
                    <a:pt x="112268" y="99568"/>
                    <a:pt x="99695" y="112141"/>
                    <a:pt x="84201" y="112141"/>
                  </a:cubicBezTo>
                  <a:cubicBezTo>
                    <a:pt x="68707" y="112141"/>
                    <a:pt x="56134" y="99568"/>
                    <a:pt x="56134" y="84074"/>
                  </a:cubicBezTo>
                  <a:cubicBezTo>
                    <a:pt x="56134" y="68580"/>
                    <a:pt x="68707" y="56007"/>
                    <a:pt x="84201" y="560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C44B852-7C58-173B-437D-B26B895FDFEE}"/>
                </a:ext>
              </a:extLst>
            </p:cNvPr>
            <p:cNvSpPr/>
            <p:nvPr/>
          </p:nvSpPr>
          <p:spPr>
            <a:xfrm>
              <a:off x="147320" y="63500"/>
              <a:ext cx="179578" cy="263398"/>
            </a:xfrm>
            <a:custGeom>
              <a:avLst/>
              <a:gdLst/>
              <a:ahLst/>
              <a:cxnLst/>
              <a:rect l="l" t="t" r="r" b="b"/>
              <a:pathLst>
                <a:path w="179578" h="263398">
                  <a:moveTo>
                    <a:pt x="89916" y="11430"/>
                  </a:moveTo>
                  <a:cubicBezTo>
                    <a:pt x="46736" y="11430"/>
                    <a:pt x="11684" y="46482"/>
                    <a:pt x="11684" y="89662"/>
                  </a:cubicBezTo>
                  <a:lnTo>
                    <a:pt x="5969" y="89662"/>
                  </a:lnTo>
                  <a:lnTo>
                    <a:pt x="11684" y="89662"/>
                  </a:lnTo>
                  <a:cubicBezTo>
                    <a:pt x="11684" y="109728"/>
                    <a:pt x="19304" y="128016"/>
                    <a:pt x="31750" y="141859"/>
                  </a:cubicBezTo>
                  <a:lnTo>
                    <a:pt x="35179" y="145669"/>
                  </a:lnTo>
                  <a:lnTo>
                    <a:pt x="31750" y="149479"/>
                  </a:lnTo>
                  <a:cubicBezTo>
                    <a:pt x="19304" y="163322"/>
                    <a:pt x="11684" y="181610"/>
                    <a:pt x="11684" y="201676"/>
                  </a:cubicBezTo>
                  <a:lnTo>
                    <a:pt x="5969" y="201676"/>
                  </a:lnTo>
                  <a:lnTo>
                    <a:pt x="11684" y="201676"/>
                  </a:lnTo>
                  <a:lnTo>
                    <a:pt x="11684" y="257683"/>
                  </a:lnTo>
                  <a:lnTo>
                    <a:pt x="5969" y="257683"/>
                  </a:lnTo>
                  <a:lnTo>
                    <a:pt x="5969" y="251968"/>
                  </a:lnTo>
                  <a:lnTo>
                    <a:pt x="61976" y="251968"/>
                  </a:lnTo>
                  <a:lnTo>
                    <a:pt x="61976" y="257683"/>
                  </a:lnTo>
                  <a:lnTo>
                    <a:pt x="56261" y="257683"/>
                  </a:lnTo>
                  <a:lnTo>
                    <a:pt x="56261" y="201676"/>
                  </a:lnTo>
                  <a:lnTo>
                    <a:pt x="61976" y="201676"/>
                  </a:lnTo>
                  <a:lnTo>
                    <a:pt x="56261" y="201676"/>
                  </a:lnTo>
                  <a:cubicBezTo>
                    <a:pt x="56261" y="183134"/>
                    <a:pt x="71374" y="168021"/>
                    <a:pt x="89916" y="168021"/>
                  </a:cubicBezTo>
                  <a:lnTo>
                    <a:pt x="89916" y="173736"/>
                  </a:lnTo>
                  <a:lnTo>
                    <a:pt x="89916" y="168021"/>
                  </a:lnTo>
                  <a:cubicBezTo>
                    <a:pt x="108458" y="168021"/>
                    <a:pt x="123571" y="183134"/>
                    <a:pt x="123571" y="201676"/>
                  </a:cubicBezTo>
                  <a:lnTo>
                    <a:pt x="117856" y="201676"/>
                  </a:lnTo>
                  <a:lnTo>
                    <a:pt x="123571" y="201676"/>
                  </a:lnTo>
                  <a:lnTo>
                    <a:pt x="123571" y="257683"/>
                  </a:lnTo>
                  <a:lnTo>
                    <a:pt x="117856" y="257683"/>
                  </a:lnTo>
                  <a:lnTo>
                    <a:pt x="117856" y="251968"/>
                  </a:lnTo>
                  <a:lnTo>
                    <a:pt x="173863" y="251968"/>
                  </a:lnTo>
                  <a:lnTo>
                    <a:pt x="173863" y="257683"/>
                  </a:lnTo>
                  <a:lnTo>
                    <a:pt x="168148" y="257683"/>
                  </a:lnTo>
                  <a:lnTo>
                    <a:pt x="168148" y="201676"/>
                  </a:lnTo>
                  <a:lnTo>
                    <a:pt x="173863" y="201676"/>
                  </a:lnTo>
                  <a:lnTo>
                    <a:pt x="168148" y="201676"/>
                  </a:lnTo>
                  <a:cubicBezTo>
                    <a:pt x="168148" y="181610"/>
                    <a:pt x="160528" y="163322"/>
                    <a:pt x="148082" y="149479"/>
                  </a:cubicBezTo>
                  <a:lnTo>
                    <a:pt x="144653" y="145669"/>
                  </a:lnTo>
                  <a:lnTo>
                    <a:pt x="148082" y="141859"/>
                  </a:lnTo>
                  <a:cubicBezTo>
                    <a:pt x="160528" y="128016"/>
                    <a:pt x="168148" y="109728"/>
                    <a:pt x="168148" y="89662"/>
                  </a:cubicBezTo>
                  <a:lnTo>
                    <a:pt x="173863" y="89662"/>
                  </a:lnTo>
                  <a:lnTo>
                    <a:pt x="168148" y="89662"/>
                  </a:lnTo>
                  <a:cubicBezTo>
                    <a:pt x="168148" y="46482"/>
                    <a:pt x="133096" y="11430"/>
                    <a:pt x="89916" y="11430"/>
                  </a:cubicBezTo>
                  <a:lnTo>
                    <a:pt x="89916" y="5715"/>
                  </a:lnTo>
                  <a:lnTo>
                    <a:pt x="89916" y="11430"/>
                  </a:lnTo>
                  <a:moveTo>
                    <a:pt x="89916" y="0"/>
                  </a:moveTo>
                  <a:cubicBezTo>
                    <a:pt x="139446" y="0"/>
                    <a:pt x="179578" y="40259"/>
                    <a:pt x="179578" y="89662"/>
                  </a:cubicBezTo>
                  <a:cubicBezTo>
                    <a:pt x="179578" y="112649"/>
                    <a:pt x="170815" y="133604"/>
                    <a:pt x="156591" y="149479"/>
                  </a:cubicBezTo>
                  <a:lnTo>
                    <a:pt x="152400" y="145669"/>
                  </a:lnTo>
                  <a:lnTo>
                    <a:pt x="156591" y="141859"/>
                  </a:lnTo>
                  <a:cubicBezTo>
                    <a:pt x="170815" y="157734"/>
                    <a:pt x="179578" y="178689"/>
                    <a:pt x="179578" y="201676"/>
                  </a:cubicBezTo>
                  <a:lnTo>
                    <a:pt x="179578" y="257683"/>
                  </a:lnTo>
                  <a:lnTo>
                    <a:pt x="179578" y="263398"/>
                  </a:lnTo>
                  <a:lnTo>
                    <a:pt x="173863" y="263398"/>
                  </a:lnTo>
                  <a:lnTo>
                    <a:pt x="117856" y="263398"/>
                  </a:lnTo>
                  <a:lnTo>
                    <a:pt x="112141" y="263398"/>
                  </a:lnTo>
                  <a:lnTo>
                    <a:pt x="112141" y="257683"/>
                  </a:lnTo>
                  <a:lnTo>
                    <a:pt x="112141" y="201676"/>
                  </a:lnTo>
                  <a:cubicBezTo>
                    <a:pt x="112141" y="189357"/>
                    <a:pt x="102108" y="179324"/>
                    <a:pt x="89789" y="179324"/>
                  </a:cubicBezTo>
                  <a:cubicBezTo>
                    <a:pt x="77470" y="179324"/>
                    <a:pt x="67437" y="189357"/>
                    <a:pt x="67437" y="201676"/>
                  </a:cubicBezTo>
                  <a:lnTo>
                    <a:pt x="67437" y="257683"/>
                  </a:lnTo>
                  <a:lnTo>
                    <a:pt x="67437" y="263398"/>
                  </a:lnTo>
                  <a:lnTo>
                    <a:pt x="61722" y="263398"/>
                  </a:lnTo>
                  <a:lnTo>
                    <a:pt x="5715" y="263398"/>
                  </a:lnTo>
                  <a:lnTo>
                    <a:pt x="0" y="263398"/>
                  </a:lnTo>
                  <a:lnTo>
                    <a:pt x="0" y="257683"/>
                  </a:lnTo>
                  <a:lnTo>
                    <a:pt x="0" y="201676"/>
                  </a:lnTo>
                  <a:cubicBezTo>
                    <a:pt x="0" y="178689"/>
                    <a:pt x="8763" y="157734"/>
                    <a:pt x="22987" y="141859"/>
                  </a:cubicBezTo>
                  <a:lnTo>
                    <a:pt x="27178" y="145669"/>
                  </a:lnTo>
                  <a:lnTo>
                    <a:pt x="22987" y="149479"/>
                  </a:lnTo>
                  <a:cubicBezTo>
                    <a:pt x="8763" y="133604"/>
                    <a:pt x="0" y="112649"/>
                    <a:pt x="0" y="89662"/>
                  </a:cubicBezTo>
                  <a:cubicBezTo>
                    <a:pt x="0" y="40132"/>
                    <a:pt x="40259" y="0"/>
                    <a:pt x="89662" y="0"/>
                  </a:cubicBezTo>
                  <a:close/>
                  <a:moveTo>
                    <a:pt x="89916" y="56007"/>
                  </a:moveTo>
                  <a:cubicBezTo>
                    <a:pt x="108458" y="56007"/>
                    <a:pt x="123571" y="71120"/>
                    <a:pt x="123571" y="89662"/>
                  </a:cubicBezTo>
                  <a:lnTo>
                    <a:pt x="117856" y="89662"/>
                  </a:lnTo>
                  <a:lnTo>
                    <a:pt x="123571" y="89662"/>
                  </a:lnTo>
                  <a:cubicBezTo>
                    <a:pt x="123571" y="108204"/>
                    <a:pt x="108458" y="123317"/>
                    <a:pt x="89916" y="123317"/>
                  </a:cubicBezTo>
                  <a:lnTo>
                    <a:pt x="89916" y="117602"/>
                  </a:lnTo>
                  <a:lnTo>
                    <a:pt x="89916" y="123317"/>
                  </a:lnTo>
                  <a:cubicBezTo>
                    <a:pt x="71374" y="123317"/>
                    <a:pt x="56261" y="108204"/>
                    <a:pt x="56261" y="89662"/>
                  </a:cubicBezTo>
                  <a:lnTo>
                    <a:pt x="61976" y="89662"/>
                  </a:lnTo>
                  <a:lnTo>
                    <a:pt x="56261" y="89662"/>
                  </a:lnTo>
                  <a:cubicBezTo>
                    <a:pt x="56261" y="71120"/>
                    <a:pt x="71374" y="56007"/>
                    <a:pt x="89916" y="56007"/>
                  </a:cubicBezTo>
                  <a:lnTo>
                    <a:pt x="89916" y="61722"/>
                  </a:lnTo>
                  <a:lnTo>
                    <a:pt x="89916" y="56007"/>
                  </a:lnTo>
                  <a:moveTo>
                    <a:pt x="89916" y="67437"/>
                  </a:moveTo>
                  <a:cubicBezTo>
                    <a:pt x="77597" y="67437"/>
                    <a:pt x="67564" y="77470"/>
                    <a:pt x="67564" y="89789"/>
                  </a:cubicBezTo>
                  <a:cubicBezTo>
                    <a:pt x="67564" y="102108"/>
                    <a:pt x="77597" y="112141"/>
                    <a:pt x="89916" y="112141"/>
                  </a:cubicBezTo>
                  <a:cubicBezTo>
                    <a:pt x="102235" y="112141"/>
                    <a:pt x="112268" y="102108"/>
                    <a:pt x="112268" y="89789"/>
                  </a:cubicBezTo>
                  <a:cubicBezTo>
                    <a:pt x="112268" y="77470"/>
                    <a:pt x="102235" y="67437"/>
                    <a:pt x="89916" y="67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32924486-2123-FFAE-4AE7-A7EA78C24110}"/>
                </a:ext>
              </a:extLst>
            </p:cNvPr>
            <p:cNvSpPr/>
            <p:nvPr/>
          </p:nvSpPr>
          <p:spPr>
            <a:xfrm>
              <a:off x="489204" y="69215"/>
              <a:ext cx="168021" cy="251968"/>
            </a:xfrm>
            <a:custGeom>
              <a:avLst/>
              <a:gdLst/>
              <a:ahLst/>
              <a:cxnLst/>
              <a:rect l="l" t="t" r="r" b="b"/>
              <a:pathLst>
                <a:path w="168021" h="251968">
                  <a:moveTo>
                    <a:pt x="0" y="251968"/>
                  </a:moveTo>
                  <a:lnTo>
                    <a:pt x="56007" y="251968"/>
                  </a:lnTo>
                  <a:lnTo>
                    <a:pt x="56007" y="195961"/>
                  </a:lnTo>
                  <a:cubicBezTo>
                    <a:pt x="56007" y="180467"/>
                    <a:pt x="68580" y="167894"/>
                    <a:pt x="84074" y="167894"/>
                  </a:cubicBezTo>
                  <a:cubicBezTo>
                    <a:pt x="99568" y="167894"/>
                    <a:pt x="112014" y="180467"/>
                    <a:pt x="112014" y="195961"/>
                  </a:cubicBezTo>
                  <a:lnTo>
                    <a:pt x="112014" y="251968"/>
                  </a:lnTo>
                  <a:lnTo>
                    <a:pt x="168021" y="251968"/>
                  </a:lnTo>
                  <a:lnTo>
                    <a:pt x="168021" y="195961"/>
                  </a:lnTo>
                  <a:cubicBezTo>
                    <a:pt x="168021" y="174371"/>
                    <a:pt x="159766" y="154813"/>
                    <a:pt x="146431" y="139954"/>
                  </a:cubicBezTo>
                  <a:cubicBezTo>
                    <a:pt x="159766" y="125095"/>
                    <a:pt x="168021" y="105537"/>
                    <a:pt x="168021" y="83947"/>
                  </a:cubicBezTo>
                  <a:cubicBezTo>
                    <a:pt x="168021" y="37592"/>
                    <a:pt x="130302" y="0"/>
                    <a:pt x="84074" y="0"/>
                  </a:cubicBezTo>
                  <a:cubicBezTo>
                    <a:pt x="37846" y="0"/>
                    <a:pt x="127" y="37719"/>
                    <a:pt x="127" y="83947"/>
                  </a:cubicBezTo>
                  <a:cubicBezTo>
                    <a:pt x="127" y="105410"/>
                    <a:pt x="8382" y="125095"/>
                    <a:pt x="21717" y="139954"/>
                  </a:cubicBezTo>
                  <a:cubicBezTo>
                    <a:pt x="8382" y="154813"/>
                    <a:pt x="127" y="174371"/>
                    <a:pt x="127" y="195961"/>
                  </a:cubicBezTo>
                  <a:close/>
                  <a:moveTo>
                    <a:pt x="83947" y="56007"/>
                  </a:moveTo>
                  <a:cubicBezTo>
                    <a:pt x="99441" y="56007"/>
                    <a:pt x="111887" y="68580"/>
                    <a:pt x="111887" y="84074"/>
                  </a:cubicBezTo>
                  <a:cubicBezTo>
                    <a:pt x="111887" y="99568"/>
                    <a:pt x="99314" y="112141"/>
                    <a:pt x="83947" y="112141"/>
                  </a:cubicBezTo>
                  <a:cubicBezTo>
                    <a:pt x="68580" y="112141"/>
                    <a:pt x="55880" y="99568"/>
                    <a:pt x="55880" y="84074"/>
                  </a:cubicBezTo>
                  <a:cubicBezTo>
                    <a:pt x="55880" y="68580"/>
                    <a:pt x="68453" y="56007"/>
                    <a:pt x="83947" y="560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CC9A0129-3B51-5303-76CE-EA33943F0E48}"/>
                </a:ext>
              </a:extLst>
            </p:cNvPr>
            <p:cNvSpPr/>
            <p:nvPr/>
          </p:nvSpPr>
          <p:spPr>
            <a:xfrm>
              <a:off x="483616" y="63500"/>
              <a:ext cx="179324" cy="263398"/>
            </a:xfrm>
            <a:custGeom>
              <a:avLst/>
              <a:gdLst/>
              <a:ahLst/>
              <a:cxnLst/>
              <a:rect l="l" t="t" r="r" b="b"/>
              <a:pathLst>
                <a:path w="179324" h="263398">
                  <a:moveTo>
                    <a:pt x="5588" y="251968"/>
                  </a:moveTo>
                  <a:lnTo>
                    <a:pt x="61595" y="251968"/>
                  </a:lnTo>
                  <a:lnTo>
                    <a:pt x="61595" y="257683"/>
                  </a:lnTo>
                  <a:lnTo>
                    <a:pt x="55880" y="257683"/>
                  </a:lnTo>
                  <a:lnTo>
                    <a:pt x="55880" y="201676"/>
                  </a:lnTo>
                  <a:lnTo>
                    <a:pt x="61595" y="201676"/>
                  </a:lnTo>
                  <a:lnTo>
                    <a:pt x="55880" y="201676"/>
                  </a:lnTo>
                  <a:cubicBezTo>
                    <a:pt x="55880" y="183134"/>
                    <a:pt x="70993" y="168021"/>
                    <a:pt x="89535" y="168021"/>
                  </a:cubicBezTo>
                  <a:lnTo>
                    <a:pt x="89535" y="173736"/>
                  </a:lnTo>
                  <a:lnTo>
                    <a:pt x="89535" y="168021"/>
                  </a:lnTo>
                  <a:cubicBezTo>
                    <a:pt x="108077" y="168021"/>
                    <a:pt x="123190" y="183134"/>
                    <a:pt x="123190" y="201676"/>
                  </a:cubicBezTo>
                  <a:lnTo>
                    <a:pt x="117475" y="201676"/>
                  </a:lnTo>
                  <a:lnTo>
                    <a:pt x="123190" y="201676"/>
                  </a:lnTo>
                  <a:lnTo>
                    <a:pt x="123190" y="257683"/>
                  </a:lnTo>
                  <a:lnTo>
                    <a:pt x="117475" y="257683"/>
                  </a:lnTo>
                  <a:lnTo>
                    <a:pt x="117475" y="251968"/>
                  </a:lnTo>
                  <a:lnTo>
                    <a:pt x="173482" y="251968"/>
                  </a:lnTo>
                  <a:lnTo>
                    <a:pt x="173482" y="257683"/>
                  </a:lnTo>
                  <a:lnTo>
                    <a:pt x="167894" y="257683"/>
                  </a:lnTo>
                  <a:lnTo>
                    <a:pt x="167894" y="201676"/>
                  </a:lnTo>
                  <a:lnTo>
                    <a:pt x="173609" y="201676"/>
                  </a:lnTo>
                  <a:lnTo>
                    <a:pt x="167894" y="201676"/>
                  </a:lnTo>
                  <a:cubicBezTo>
                    <a:pt x="167894" y="181610"/>
                    <a:pt x="160274" y="163322"/>
                    <a:pt x="147828" y="149479"/>
                  </a:cubicBezTo>
                  <a:lnTo>
                    <a:pt x="144399" y="145669"/>
                  </a:lnTo>
                  <a:lnTo>
                    <a:pt x="147828" y="141859"/>
                  </a:lnTo>
                  <a:cubicBezTo>
                    <a:pt x="160274" y="128016"/>
                    <a:pt x="167894" y="109728"/>
                    <a:pt x="167894" y="89662"/>
                  </a:cubicBezTo>
                  <a:lnTo>
                    <a:pt x="173609" y="89662"/>
                  </a:lnTo>
                  <a:lnTo>
                    <a:pt x="167894" y="89662"/>
                  </a:lnTo>
                  <a:cubicBezTo>
                    <a:pt x="167894" y="46482"/>
                    <a:pt x="132842" y="11430"/>
                    <a:pt x="89662" y="11430"/>
                  </a:cubicBezTo>
                  <a:lnTo>
                    <a:pt x="89662" y="5715"/>
                  </a:lnTo>
                  <a:lnTo>
                    <a:pt x="89662" y="11430"/>
                  </a:lnTo>
                  <a:cubicBezTo>
                    <a:pt x="46482" y="11430"/>
                    <a:pt x="11430" y="46482"/>
                    <a:pt x="11430" y="89662"/>
                  </a:cubicBezTo>
                  <a:lnTo>
                    <a:pt x="5715" y="89662"/>
                  </a:lnTo>
                  <a:lnTo>
                    <a:pt x="11430" y="89662"/>
                  </a:lnTo>
                  <a:cubicBezTo>
                    <a:pt x="11430" y="109728"/>
                    <a:pt x="19050" y="127889"/>
                    <a:pt x="31496" y="141859"/>
                  </a:cubicBezTo>
                  <a:lnTo>
                    <a:pt x="34925" y="145669"/>
                  </a:lnTo>
                  <a:lnTo>
                    <a:pt x="31496" y="149479"/>
                  </a:lnTo>
                  <a:cubicBezTo>
                    <a:pt x="19050" y="163322"/>
                    <a:pt x="11430" y="181610"/>
                    <a:pt x="11430" y="201676"/>
                  </a:cubicBezTo>
                  <a:lnTo>
                    <a:pt x="5715" y="201676"/>
                  </a:lnTo>
                  <a:lnTo>
                    <a:pt x="11430" y="201676"/>
                  </a:lnTo>
                  <a:lnTo>
                    <a:pt x="11430" y="257683"/>
                  </a:lnTo>
                  <a:lnTo>
                    <a:pt x="5715" y="257683"/>
                  </a:lnTo>
                  <a:lnTo>
                    <a:pt x="5715" y="251968"/>
                  </a:lnTo>
                  <a:moveTo>
                    <a:pt x="5715" y="263398"/>
                  </a:moveTo>
                  <a:lnTo>
                    <a:pt x="0" y="263398"/>
                  </a:lnTo>
                  <a:lnTo>
                    <a:pt x="0" y="257683"/>
                  </a:lnTo>
                  <a:lnTo>
                    <a:pt x="0" y="201676"/>
                  </a:lnTo>
                  <a:cubicBezTo>
                    <a:pt x="0" y="178689"/>
                    <a:pt x="8763" y="157734"/>
                    <a:pt x="22987" y="141859"/>
                  </a:cubicBezTo>
                  <a:lnTo>
                    <a:pt x="27178" y="145669"/>
                  </a:lnTo>
                  <a:lnTo>
                    <a:pt x="22987" y="149479"/>
                  </a:lnTo>
                  <a:cubicBezTo>
                    <a:pt x="8763" y="133604"/>
                    <a:pt x="0" y="112649"/>
                    <a:pt x="0" y="89662"/>
                  </a:cubicBezTo>
                  <a:cubicBezTo>
                    <a:pt x="0" y="40132"/>
                    <a:pt x="40259" y="0"/>
                    <a:pt x="89662" y="0"/>
                  </a:cubicBezTo>
                  <a:cubicBezTo>
                    <a:pt x="139065" y="0"/>
                    <a:pt x="179324" y="40259"/>
                    <a:pt x="179324" y="89662"/>
                  </a:cubicBezTo>
                  <a:cubicBezTo>
                    <a:pt x="179324" y="112649"/>
                    <a:pt x="170561" y="133604"/>
                    <a:pt x="156337" y="149479"/>
                  </a:cubicBezTo>
                  <a:lnTo>
                    <a:pt x="152146" y="145669"/>
                  </a:lnTo>
                  <a:lnTo>
                    <a:pt x="156337" y="141859"/>
                  </a:lnTo>
                  <a:cubicBezTo>
                    <a:pt x="170561" y="157734"/>
                    <a:pt x="179324" y="178689"/>
                    <a:pt x="179324" y="201676"/>
                  </a:cubicBezTo>
                  <a:lnTo>
                    <a:pt x="179324" y="257683"/>
                  </a:lnTo>
                  <a:lnTo>
                    <a:pt x="179324" y="263398"/>
                  </a:lnTo>
                  <a:lnTo>
                    <a:pt x="173609" y="263398"/>
                  </a:lnTo>
                  <a:lnTo>
                    <a:pt x="117602" y="263398"/>
                  </a:lnTo>
                  <a:lnTo>
                    <a:pt x="111887" y="263398"/>
                  </a:lnTo>
                  <a:lnTo>
                    <a:pt x="111887" y="257683"/>
                  </a:lnTo>
                  <a:lnTo>
                    <a:pt x="111887" y="201676"/>
                  </a:lnTo>
                  <a:cubicBezTo>
                    <a:pt x="111887" y="189357"/>
                    <a:pt x="101854" y="179324"/>
                    <a:pt x="89535" y="179324"/>
                  </a:cubicBezTo>
                  <a:cubicBezTo>
                    <a:pt x="77216" y="179324"/>
                    <a:pt x="67183" y="189357"/>
                    <a:pt x="67183" y="201676"/>
                  </a:cubicBezTo>
                  <a:lnTo>
                    <a:pt x="67183" y="257683"/>
                  </a:lnTo>
                  <a:lnTo>
                    <a:pt x="67183" y="263398"/>
                  </a:lnTo>
                  <a:lnTo>
                    <a:pt x="61468" y="263398"/>
                  </a:lnTo>
                  <a:lnTo>
                    <a:pt x="5461" y="263398"/>
                  </a:lnTo>
                  <a:close/>
                  <a:moveTo>
                    <a:pt x="89535" y="56007"/>
                  </a:moveTo>
                  <a:cubicBezTo>
                    <a:pt x="108077" y="56007"/>
                    <a:pt x="123190" y="71120"/>
                    <a:pt x="123190" y="89662"/>
                  </a:cubicBezTo>
                  <a:lnTo>
                    <a:pt x="117475" y="89662"/>
                  </a:lnTo>
                  <a:lnTo>
                    <a:pt x="123190" y="89662"/>
                  </a:lnTo>
                  <a:cubicBezTo>
                    <a:pt x="123190" y="108204"/>
                    <a:pt x="108077" y="123317"/>
                    <a:pt x="89535" y="123317"/>
                  </a:cubicBezTo>
                  <a:lnTo>
                    <a:pt x="89535" y="117602"/>
                  </a:lnTo>
                  <a:lnTo>
                    <a:pt x="89535" y="123317"/>
                  </a:lnTo>
                  <a:cubicBezTo>
                    <a:pt x="70993" y="123317"/>
                    <a:pt x="55880" y="108204"/>
                    <a:pt x="55880" y="89662"/>
                  </a:cubicBezTo>
                  <a:lnTo>
                    <a:pt x="61595" y="89662"/>
                  </a:lnTo>
                  <a:lnTo>
                    <a:pt x="55880" y="89662"/>
                  </a:lnTo>
                  <a:cubicBezTo>
                    <a:pt x="55880" y="71120"/>
                    <a:pt x="70993" y="56007"/>
                    <a:pt x="89535" y="56007"/>
                  </a:cubicBezTo>
                  <a:lnTo>
                    <a:pt x="89535" y="61722"/>
                  </a:lnTo>
                  <a:lnTo>
                    <a:pt x="89535" y="56007"/>
                  </a:lnTo>
                  <a:moveTo>
                    <a:pt x="89535" y="67437"/>
                  </a:moveTo>
                  <a:cubicBezTo>
                    <a:pt x="77216" y="67437"/>
                    <a:pt x="67183" y="77470"/>
                    <a:pt x="67183" y="89789"/>
                  </a:cubicBezTo>
                  <a:cubicBezTo>
                    <a:pt x="67183" y="102108"/>
                    <a:pt x="77216" y="112141"/>
                    <a:pt x="89535" y="112141"/>
                  </a:cubicBezTo>
                  <a:cubicBezTo>
                    <a:pt x="101854" y="112141"/>
                    <a:pt x="111887" y="102108"/>
                    <a:pt x="111887" y="89789"/>
                  </a:cubicBezTo>
                  <a:cubicBezTo>
                    <a:pt x="111887" y="77470"/>
                    <a:pt x="101854" y="67437"/>
                    <a:pt x="89535" y="67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BB6A2D38-A38F-D4D1-AECD-51BA27D939AF}"/>
                </a:ext>
              </a:extLst>
            </p:cNvPr>
            <p:cNvSpPr/>
            <p:nvPr/>
          </p:nvSpPr>
          <p:spPr>
            <a:xfrm>
              <a:off x="69215" y="489204"/>
              <a:ext cx="168148" cy="251968"/>
            </a:xfrm>
            <a:custGeom>
              <a:avLst/>
              <a:gdLst/>
              <a:ahLst/>
              <a:cxnLst/>
              <a:rect l="l" t="t" r="r" b="b"/>
              <a:pathLst>
                <a:path w="168148" h="251968">
                  <a:moveTo>
                    <a:pt x="83947" y="0"/>
                  </a:moveTo>
                  <a:cubicBezTo>
                    <a:pt x="37592" y="0"/>
                    <a:pt x="0" y="37719"/>
                    <a:pt x="0" y="83947"/>
                  </a:cubicBezTo>
                  <a:cubicBezTo>
                    <a:pt x="0" y="105537"/>
                    <a:pt x="8255" y="125095"/>
                    <a:pt x="21590" y="139954"/>
                  </a:cubicBezTo>
                  <a:cubicBezTo>
                    <a:pt x="8255" y="154813"/>
                    <a:pt x="0" y="174371"/>
                    <a:pt x="0" y="195961"/>
                  </a:cubicBezTo>
                  <a:lnTo>
                    <a:pt x="0" y="251968"/>
                  </a:lnTo>
                  <a:lnTo>
                    <a:pt x="56007" y="251968"/>
                  </a:lnTo>
                  <a:lnTo>
                    <a:pt x="56007" y="195961"/>
                  </a:lnTo>
                  <a:cubicBezTo>
                    <a:pt x="56007" y="180467"/>
                    <a:pt x="68580" y="167894"/>
                    <a:pt x="84074" y="167894"/>
                  </a:cubicBezTo>
                  <a:cubicBezTo>
                    <a:pt x="99568" y="167894"/>
                    <a:pt x="112141" y="180467"/>
                    <a:pt x="112141" y="195961"/>
                  </a:cubicBezTo>
                  <a:lnTo>
                    <a:pt x="112141" y="251968"/>
                  </a:lnTo>
                  <a:lnTo>
                    <a:pt x="168148" y="251968"/>
                  </a:lnTo>
                  <a:lnTo>
                    <a:pt x="168148" y="195961"/>
                  </a:lnTo>
                  <a:cubicBezTo>
                    <a:pt x="168148" y="174371"/>
                    <a:pt x="159893" y="154813"/>
                    <a:pt x="146558" y="139954"/>
                  </a:cubicBezTo>
                  <a:cubicBezTo>
                    <a:pt x="159893" y="125095"/>
                    <a:pt x="168148" y="105537"/>
                    <a:pt x="168148" y="83947"/>
                  </a:cubicBezTo>
                  <a:cubicBezTo>
                    <a:pt x="168148" y="37592"/>
                    <a:pt x="130429" y="0"/>
                    <a:pt x="84201" y="0"/>
                  </a:cubicBezTo>
                  <a:moveTo>
                    <a:pt x="84201" y="56007"/>
                  </a:moveTo>
                  <a:cubicBezTo>
                    <a:pt x="99695" y="56007"/>
                    <a:pt x="112268" y="68580"/>
                    <a:pt x="112268" y="84074"/>
                  </a:cubicBezTo>
                  <a:cubicBezTo>
                    <a:pt x="112268" y="99568"/>
                    <a:pt x="99695" y="112141"/>
                    <a:pt x="84201" y="112141"/>
                  </a:cubicBezTo>
                  <a:cubicBezTo>
                    <a:pt x="68707" y="112141"/>
                    <a:pt x="56134" y="99568"/>
                    <a:pt x="56134" y="84074"/>
                  </a:cubicBezTo>
                  <a:cubicBezTo>
                    <a:pt x="56134" y="68580"/>
                    <a:pt x="68707" y="56007"/>
                    <a:pt x="84201" y="560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52AC93B5-2378-190D-AD92-B560B9E7DA6A}"/>
                </a:ext>
              </a:extLst>
            </p:cNvPr>
            <p:cNvSpPr/>
            <p:nvPr/>
          </p:nvSpPr>
          <p:spPr>
            <a:xfrm>
              <a:off x="63500" y="483489"/>
              <a:ext cx="179324" cy="263398"/>
            </a:xfrm>
            <a:custGeom>
              <a:avLst/>
              <a:gdLst/>
              <a:ahLst/>
              <a:cxnLst/>
              <a:rect l="l" t="t" r="r" b="b"/>
              <a:pathLst>
                <a:path w="179324" h="263398">
                  <a:moveTo>
                    <a:pt x="89662" y="11430"/>
                  </a:moveTo>
                  <a:cubicBezTo>
                    <a:pt x="46482" y="11430"/>
                    <a:pt x="11430" y="46482"/>
                    <a:pt x="11430" y="89662"/>
                  </a:cubicBezTo>
                  <a:lnTo>
                    <a:pt x="5715" y="89662"/>
                  </a:lnTo>
                  <a:lnTo>
                    <a:pt x="11430" y="89662"/>
                  </a:lnTo>
                  <a:cubicBezTo>
                    <a:pt x="11430" y="109728"/>
                    <a:pt x="19050" y="128016"/>
                    <a:pt x="31496" y="141859"/>
                  </a:cubicBezTo>
                  <a:lnTo>
                    <a:pt x="34925" y="145669"/>
                  </a:lnTo>
                  <a:lnTo>
                    <a:pt x="31496" y="149479"/>
                  </a:lnTo>
                  <a:cubicBezTo>
                    <a:pt x="19050" y="163449"/>
                    <a:pt x="11430" y="181610"/>
                    <a:pt x="11430" y="201676"/>
                  </a:cubicBezTo>
                  <a:lnTo>
                    <a:pt x="5715" y="201676"/>
                  </a:lnTo>
                  <a:lnTo>
                    <a:pt x="11430" y="201676"/>
                  </a:lnTo>
                  <a:lnTo>
                    <a:pt x="11430" y="257683"/>
                  </a:lnTo>
                  <a:lnTo>
                    <a:pt x="5715" y="257683"/>
                  </a:lnTo>
                  <a:lnTo>
                    <a:pt x="5715" y="251968"/>
                  </a:lnTo>
                  <a:lnTo>
                    <a:pt x="61722" y="251968"/>
                  </a:lnTo>
                  <a:lnTo>
                    <a:pt x="61722" y="257683"/>
                  </a:lnTo>
                  <a:lnTo>
                    <a:pt x="56007" y="257683"/>
                  </a:lnTo>
                  <a:lnTo>
                    <a:pt x="56007" y="201676"/>
                  </a:lnTo>
                  <a:lnTo>
                    <a:pt x="61722" y="201676"/>
                  </a:lnTo>
                  <a:lnTo>
                    <a:pt x="56007" y="201676"/>
                  </a:lnTo>
                  <a:cubicBezTo>
                    <a:pt x="56007" y="183134"/>
                    <a:pt x="71120" y="168021"/>
                    <a:pt x="89662" y="168021"/>
                  </a:cubicBezTo>
                  <a:lnTo>
                    <a:pt x="89662" y="173736"/>
                  </a:lnTo>
                  <a:lnTo>
                    <a:pt x="89662" y="168021"/>
                  </a:lnTo>
                  <a:cubicBezTo>
                    <a:pt x="108204" y="168021"/>
                    <a:pt x="123317" y="183134"/>
                    <a:pt x="123317" y="201676"/>
                  </a:cubicBezTo>
                  <a:lnTo>
                    <a:pt x="117602" y="201676"/>
                  </a:lnTo>
                  <a:lnTo>
                    <a:pt x="123317" y="201676"/>
                  </a:lnTo>
                  <a:lnTo>
                    <a:pt x="123317" y="257683"/>
                  </a:lnTo>
                  <a:lnTo>
                    <a:pt x="117602" y="257683"/>
                  </a:lnTo>
                  <a:lnTo>
                    <a:pt x="117602" y="251968"/>
                  </a:lnTo>
                  <a:lnTo>
                    <a:pt x="173609" y="251968"/>
                  </a:lnTo>
                  <a:lnTo>
                    <a:pt x="173609" y="257683"/>
                  </a:lnTo>
                  <a:lnTo>
                    <a:pt x="167894" y="257683"/>
                  </a:lnTo>
                  <a:lnTo>
                    <a:pt x="167894" y="201676"/>
                  </a:lnTo>
                  <a:lnTo>
                    <a:pt x="173609" y="201676"/>
                  </a:lnTo>
                  <a:lnTo>
                    <a:pt x="167894" y="201676"/>
                  </a:lnTo>
                  <a:cubicBezTo>
                    <a:pt x="167894" y="181610"/>
                    <a:pt x="160274" y="163322"/>
                    <a:pt x="147828" y="149479"/>
                  </a:cubicBezTo>
                  <a:lnTo>
                    <a:pt x="144399" y="145669"/>
                  </a:lnTo>
                  <a:lnTo>
                    <a:pt x="147828" y="141859"/>
                  </a:lnTo>
                  <a:cubicBezTo>
                    <a:pt x="160274" y="128016"/>
                    <a:pt x="167894" y="109728"/>
                    <a:pt x="167894" y="89662"/>
                  </a:cubicBezTo>
                  <a:lnTo>
                    <a:pt x="173609" y="89662"/>
                  </a:lnTo>
                  <a:lnTo>
                    <a:pt x="167894" y="89662"/>
                  </a:lnTo>
                  <a:cubicBezTo>
                    <a:pt x="167894" y="46482"/>
                    <a:pt x="132842" y="11430"/>
                    <a:pt x="89662" y="11430"/>
                  </a:cubicBezTo>
                  <a:lnTo>
                    <a:pt x="89662" y="5715"/>
                  </a:lnTo>
                  <a:lnTo>
                    <a:pt x="89662" y="11430"/>
                  </a:lnTo>
                  <a:moveTo>
                    <a:pt x="89662" y="0"/>
                  </a:moveTo>
                  <a:cubicBezTo>
                    <a:pt x="139192" y="0"/>
                    <a:pt x="179324" y="40259"/>
                    <a:pt x="179324" y="89662"/>
                  </a:cubicBezTo>
                  <a:cubicBezTo>
                    <a:pt x="179324" y="112649"/>
                    <a:pt x="170561" y="133604"/>
                    <a:pt x="156337" y="149479"/>
                  </a:cubicBezTo>
                  <a:lnTo>
                    <a:pt x="152146" y="145669"/>
                  </a:lnTo>
                  <a:lnTo>
                    <a:pt x="156337" y="141859"/>
                  </a:lnTo>
                  <a:cubicBezTo>
                    <a:pt x="170561" y="157734"/>
                    <a:pt x="179324" y="178689"/>
                    <a:pt x="179324" y="201676"/>
                  </a:cubicBezTo>
                  <a:lnTo>
                    <a:pt x="179324" y="257683"/>
                  </a:lnTo>
                  <a:lnTo>
                    <a:pt x="179324" y="263398"/>
                  </a:lnTo>
                  <a:lnTo>
                    <a:pt x="173609" y="263398"/>
                  </a:lnTo>
                  <a:lnTo>
                    <a:pt x="117602" y="263398"/>
                  </a:lnTo>
                  <a:lnTo>
                    <a:pt x="111887" y="263398"/>
                  </a:lnTo>
                  <a:lnTo>
                    <a:pt x="111887" y="257683"/>
                  </a:lnTo>
                  <a:lnTo>
                    <a:pt x="111887" y="201676"/>
                  </a:lnTo>
                  <a:cubicBezTo>
                    <a:pt x="111887" y="189357"/>
                    <a:pt x="101854" y="179324"/>
                    <a:pt x="89535" y="179324"/>
                  </a:cubicBezTo>
                  <a:cubicBezTo>
                    <a:pt x="77216" y="179324"/>
                    <a:pt x="67183" y="189357"/>
                    <a:pt x="67183" y="201676"/>
                  </a:cubicBezTo>
                  <a:lnTo>
                    <a:pt x="67183" y="257683"/>
                  </a:lnTo>
                  <a:lnTo>
                    <a:pt x="67183" y="263398"/>
                  </a:lnTo>
                  <a:lnTo>
                    <a:pt x="61722" y="263398"/>
                  </a:lnTo>
                  <a:lnTo>
                    <a:pt x="5715" y="263398"/>
                  </a:lnTo>
                  <a:lnTo>
                    <a:pt x="0" y="263398"/>
                  </a:lnTo>
                  <a:lnTo>
                    <a:pt x="0" y="257683"/>
                  </a:lnTo>
                  <a:lnTo>
                    <a:pt x="0" y="201676"/>
                  </a:lnTo>
                  <a:cubicBezTo>
                    <a:pt x="0" y="178689"/>
                    <a:pt x="8763" y="157734"/>
                    <a:pt x="22987" y="141859"/>
                  </a:cubicBezTo>
                  <a:lnTo>
                    <a:pt x="27178" y="145669"/>
                  </a:lnTo>
                  <a:lnTo>
                    <a:pt x="22987" y="149479"/>
                  </a:lnTo>
                  <a:cubicBezTo>
                    <a:pt x="8763" y="133604"/>
                    <a:pt x="0" y="112776"/>
                    <a:pt x="0" y="89662"/>
                  </a:cubicBezTo>
                  <a:cubicBezTo>
                    <a:pt x="0" y="40132"/>
                    <a:pt x="40259" y="0"/>
                    <a:pt x="89662" y="0"/>
                  </a:cubicBezTo>
                  <a:close/>
                  <a:moveTo>
                    <a:pt x="89662" y="56007"/>
                  </a:moveTo>
                  <a:cubicBezTo>
                    <a:pt x="108204" y="56007"/>
                    <a:pt x="123317" y="71120"/>
                    <a:pt x="123317" y="89662"/>
                  </a:cubicBezTo>
                  <a:lnTo>
                    <a:pt x="117602" y="89662"/>
                  </a:lnTo>
                  <a:lnTo>
                    <a:pt x="123317" y="89662"/>
                  </a:lnTo>
                  <a:cubicBezTo>
                    <a:pt x="123317" y="108204"/>
                    <a:pt x="108204" y="123317"/>
                    <a:pt x="89662" y="123317"/>
                  </a:cubicBezTo>
                  <a:lnTo>
                    <a:pt x="89662" y="117602"/>
                  </a:lnTo>
                  <a:lnTo>
                    <a:pt x="89662" y="123317"/>
                  </a:lnTo>
                  <a:cubicBezTo>
                    <a:pt x="71120" y="123317"/>
                    <a:pt x="56007" y="108204"/>
                    <a:pt x="56007" y="89662"/>
                  </a:cubicBezTo>
                  <a:lnTo>
                    <a:pt x="61722" y="89662"/>
                  </a:lnTo>
                  <a:lnTo>
                    <a:pt x="56007" y="89662"/>
                  </a:lnTo>
                  <a:cubicBezTo>
                    <a:pt x="56007" y="71120"/>
                    <a:pt x="71120" y="56007"/>
                    <a:pt x="89662" y="56007"/>
                  </a:cubicBezTo>
                  <a:lnTo>
                    <a:pt x="89662" y="61722"/>
                  </a:lnTo>
                  <a:lnTo>
                    <a:pt x="89662" y="56007"/>
                  </a:lnTo>
                  <a:moveTo>
                    <a:pt x="89662" y="67437"/>
                  </a:moveTo>
                  <a:cubicBezTo>
                    <a:pt x="77343" y="67437"/>
                    <a:pt x="67310" y="77470"/>
                    <a:pt x="67310" y="89789"/>
                  </a:cubicBezTo>
                  <a:cubicBezTo>
                    <a:pt x="67310" y="102108"/>
                    <a:pt x="77343" y="112141"/>
                    <a:pt x="89662" y="112141"/>
                  </a:cubicBezTo>
                  <a:cubicBezTo>
                    <a:pt x="101981" y="112141"/>
                    <a:pt x="112014" y="102108"/>
                    <a:pt x="112014" y="89789"/>
                  </a:cubicBezTo>
                  <a:cubicBezTo>
                    <a:pt x="112014" y="77470"/>
                    <a:pt x="101981" y="67437"/>
                    <a:pt x="89662" y="67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81F0A672-3ABD-7143-B8DF-3C2085FB9D7D}"/>
                </a:ext>
              </a:extLst>
            </p:cNvPr>
            <p:cNvSpPr/>
            <p:nvPr/>
          </p:nvSpPr>
          <p:spPr>
            <a:xfrm>
              <a:off x="573278" y="489204"/>
              <a:ext cx="168148" cy="251968"/>
            </a:xfrm>
            <a:custGeom>
              <a:avLst/>
              <a:gdLst/>
              <a:ahLst/>
              <a:cxnLst/>
              <a:rect l="l" t="t" r="r" b="b"/>
              <a:pathLst>
                <a:path w="168148" h="251968">
                  <a:moveTo>
                    <a:pt x="83947" y="0"/>
                  </a:moveTo>
                  <a:cubicBezTo>
                    <a:pt x="37592" y="0"/>
                    <a:pt x="0" y="37719"/>
                    <a:pt x="0" y="83947"/>
                  </a:cubicBezTo>
                  <a:cubicBezTo>
                    <a:pt x="0" y="105537"/>
                    <a:pt x="8255" y="125095"/>
                    <a:pt x="21590" y="139954"/>
                  </a:cubicBezTo>
                  <a:cubicBezTo>
                    <a:pt x="8255" y="154813"/>
                    <a:pt x="0" y="174371"/>
                    <a:pt x="0" y="195961"/>
                  </a:cubicBezTo>
                  <a:lnTo>
                    <a:pt x="0" y="251968"/>
                  </a:lnTo>
                  <a:lnTo>
                    <a:pt x="56007" y="251968"/>
                  </a:lnTo>
                  <a:lnTo>
                    <a:pt x="56007" y="195961"/>
                  </a:lnTo>
                  <a:cubicBezTo>
                    <a:pt x="56007" y="180467"/>
                    <a:pt x="68580" y="167894"/>
                    <a:pt x="84074" y="167894"/>
                  </a:cubicBezTo>
                  <a:cubicBezTo>
                    <a:pt x="99568" y="167894"/>
                    <a:pt x="112141" y="180467"/>
                    <a:pt x="112141" y="195961"/>
                  </a:cubicBezTo>
                  <a:lnTo>
                    <a:pt x="112141" y="251968"/>
                  </a:lnTo>
                  <a:lnTo>
                    <a:pt x="168148" y="251968"/>
                  </a:lnTo>
                  <a:lnTo>
                    <a:pt x="168148" y="195961"/>
                  </a:lnTo>
                  <a:cubicBezTo>
                    <a:pt x="168148" y="174371"/>
                    <a:pt x="159893" y="154813"/>
                    <a:pt x="146558" y="139954"/>
                  </a:cubicBezTo>
                  <a:cubicBezTo>
                    <a:pt x="159893" y="125095"/>
                    <a:pt x="168148" y="105537"/>
                    <a:pt x="168148" y="83947"/>
                  </a:cubicBezTo>
                  <a:cubicBezTo>
                    <a:pt x="168148" y="37592"/>
                    <a:pt x="130429" y="0"/>
                    <a:pt x="84201" y="0"/>
                  </a:cubicBezTo>
                  <a:moveTo>
                    <a:pt x="84201" y="56007"/>
                  </a:moveTo>
                  <a:cubicBezTo>
                    <a:pt x="99695" y="56007"/>
                    <a:pt x="112268" y="68580"/>
                    <a:pt x="112268" y="84074"/>
                  </a:cubicBezTo>
                  <a:cubicBezTo>
                    <a:pt x="112268" y="99568"/>
                    <a:pt x="99695" y="112141"/>
                    <a:pt x="84201" y="112141"/>
                  </a:cubicBezTo>
                  <a:cubicBezTo>
                    <a:pt x="68707" y="112141"/>
                    <a:pt x="56134" y="99568"/>
                    <a:pt x="56134" y="84074"/>
                  </a:cubicBezTo>
                  <a:cubicBezTo>
                    <a:pt x="56134" y="68580"/>
                    <a:pt x="68707" y="56007"/>
                    <a:pt x="84201" y="560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AC2AD6F1-95E0-5CFB-6998-9B49E4A3C619}"/>
                </a:ext>
              </a:extLst>
            </p:cNvPr>
            <p:cNvSpPr/>
            <p:nvPr/>
          </p:nvSpPr>
          <p:spPr>
            <a:xfrm>
              <a:off x="567309" y="483489"/>
              <a:ext cx="179578" cy="263398"/>
            </a:xfrm>
            <a:custGeom>
              <a:avLst/>
              <a:gdLst/>
              <a:ahLst/>
              <a:cxnLst/>
              <a:rect l="l" t="t" r="r" b="b"/>
              <a:pathLst>
                <a:path w="179578" h="263398">
                  <a:moveTo>
                    <a:pt x="89916" y="11430"/>
                  </a:moveTo>
                  <a:cubicBezTo>
                    <a:pt x="46736" y="11430"/>
                    <a:pt x="11684" y="46482"/>
                    <a:pt x="11684" y="89662"/>
                  </a:cubicBezTo>
                  <a:lnTo>
                    <a:pt x="5969" y="89662"/>
                  </a:lnTo>
                  <a:lnTo>
                    <a:pt x="11684" y="89662"/>
                  </a:lnTo>
                  <a:cubicBezTo>
                    <a:pt x="11684" y="109728"/>
                    <a:pt x="19304" y="128016"/>
                    <a:pt x="31750" y="141859"/>
                  </a:cubicBezTo>
                  <a:lnTo>
                    <a:pt x="35179" y="145669"/>
                  </a:lnTo>
                  <a:lnTo>
                    <a:pt x="31750" y="149479"/>
                  </a:lnTo>
                  <a:cubicBezTo>
                    <a:pt x="19304" y="163322"/>
                    <a:pt x="11684" y="181610"/>
                    <a:pt x="11684" y="201676"/>
                  </a:cubicBezTo>
                  <a:lnTo>
                    <a:pt x="5969" y="201676"/>
                  </a:lnTo>
                  <a:lnTo>
                    <a:pt x="11684" y="201676"/>
                  </a:lnTo>
                  <a:lnTo>
                    <a:pt x="11684" y="257683"/>
                  </a:lnTo>
                  <a:lnTo>
                    <a:pt x="5969" y="257683"/>
                  </a:lnTo>
                  <a:lnTo>
                    <a:pt x="5969" y="251968"/>
                  </a:lnTo>
                  <a:lnTo>
                    <a:pt x="61976" y="251968"/>
                  </a:lnTo>
                  <a:lnTo>
                    <a:pt x="61976" y="257683"/>
                  </a:lnTo>
                  <a:lnTo>
                    <a:pt x="56261" y="257683"/>
                  </a:lnTo>
                  <a:lnTo>
                    <a:pt x="56261" y="201676"/>
                  </a:lnTo>
                  <a:lnTo>
                    <a:pt x="61976" y="201676"/>
                  </a:lnTo>
                  <a:lnTo>
                    <a:pt x="56261" y="201676"/>
                  </a:lnTo>
                  <a:cubicBezTo>
                    <a:pt x="56261" y="183134"/>
                    <a:pt x="71374" y="168021"/>
                    <a:pt x="89916" y="168021"/>
                  </a:cubicBezTo>
                  <a:lnTo>
                    <a:pt x="89916" y="173736"/>
                  </a:lnTo>
                  <a:lnTo>
                    <a:pt x="89916" y="168021"/>
                  </a:lnTo>
                  <a:cubicBezTo>
                    <a:pt x="108458" y="168021"/>
                    <a:pt x="123571" y="183134"/>
                    <a:pt x="123571" y="201676"/>
                  </a:cubicBezTo>
                  <a:lnTo>
                    <a:pt x="117856" y="201676"/>
                  </a:lnTo>
                  <a:lnTo>
                    <a:pt x="123571" y="201676"/>
                  </a:lnTo>
                  <a:lnTo>
                    <a:pt x="123571" y="257683"/>
                  </a:lnTo>
                  <a:lnTo>
                    <a:pt x="117856" y="257683"/>
                  </a:lnTo>
                  <a:lnTo>
                    <a:pt x="117856" y="251968"/>
                  </a:lnTo>
                  <a:lnTo>
                    <a:pt x="173863" y="251968"/>
                  </a:lnTo>
                  <a:lnTo>
                    <a:pt x="173863" y="257683"/>
                  </a:lnTo>
                  <a:lnTo>
                    <a:pt x="168148" y="257683"/>
                  </a:lnTo>
                  <a:lnTo>
                    <a:pt x="168148" y="201676"/>
                  </a:lnTo>
                  <a:lnTo>
                    <a:pt x="173863" y="201676"/>
                  </a:lnTo>
                  <a:lnTo>
                    <a:pt x="168148" y="201676"/>
                  </a:lnTo>
                  <a:cubicBezTo>
                    <a:pt x="168148" y="181610"/>
                    <a:pt x="160528" y="163322"/>
                    <a:pt x="148082" y="149479"/>
                  </a:cubicBezTo>
                  <a:lnTo>
                    <a:pt x="144653" y="145669"/>
                  </a:lnTo>
                  <a:lnTo>
                    <a:pt x="148082" y="141859"/>
                  </a:lnTo>
                  <a:cubicBezTo>
                    <a:pt x="160528" y="128016"/>
                    <a:pt x="168148" y="109728"/>
                    <a:pt x="168148" y="89662"/>
                  </a:cubicBezTo>
                  <a:lnTo>
                    <a:pt x="173863" y="89662"/>
                  </a:lnTo>
                  <a:lnTo>
                    <a:pt x="168148" y="89662"/>
                  </a:lnTo>
                  <a:cubicBezTo>
                    <a:pt x="168148" y="46482"/>
                    <a:pt x="133096" y="11430"/>
                    <a:pt x="89916" y="11430"/>
                  </a:cubicBezTo>
                  <a:lnTo>
                    <a:pt x="89916" y="5715"/>
                  </a:lnTo>
                  <a:lnTo>
                    <a:pt x="89916" y="11430"/>
                  </a:lnTo>
                  <a:moveTo>
                    <a:pt x="89916" y="0"/>
                  </a:moveTo>
                  <a:cubicBezTo>
                    <a:pt x="139446" y="0"/>
                    <a:pt x="179578" y="40259"/>
                    <a:pt x="179578" y="89662"/>
                  </a:cubicBezTo>
                  <a:cubicBezTo>
                    <a:pt x="179578" y="112649"/>
                    <a:pt x="170815" y="133604"/>
                    <a:pt x="156591" y="149479"/>
                  </a:cubicBezTo>
                  <a:lnTo>
                    <a:pt x="152400" y="145669"/>
                  </a:lnTo>
                  <a:lnTo>
                    <a:pt x="156591" y="141859"/>
                  </a:lnTo>
                  <a:cubicBezTo>
                    <a:pt x="170815" y="157734"/>
                    <a:pt x="179578" y="178689"/>
                    <a:pt x="179578" y="201676"/>
                  </a:cubicBezTo>
                  <a:lnTo>
                    <a:pt x="179578" y="257683"/>
                  </a:lnTo>
                  <a:lnTo>
                    <a:pt x="179578" y="263398"/>
                  </a:lnTo>
                  <a:lnTo>
                    <a:pt x="173863" y="263398"/>
                  </a:lnTo>
                  <a:lnTo>
                    <a:pt x="117856" y="263398"/>
                  </a:lnTo>
                  <a:lnTo>
                    <a:pt x="112141" y="263398"/>
                  </a:lnTo>
                  <a:lnTo>
                    <a:pt x="112141" y="257683"/>
                  </a:lnTo>
                  <a:lnTo>
                    <a:pt x="112141" y="201676"/>
                  </a:lnTo>
                  <a:cubicBezTo>
                    <a:pt x="112141" y="189357"/>
                    <a:pt x="102108" y="179324"/>
                    <a:pt x="89789" y="179324"/>
                  </a:cubicBezTo>
                  <a:cubicBezTo>
                    <a:pt x="77470" y="179324"/>
                    <a:pt x="67437" y="189357"/>
                    <a:pt x="67437" y="201676"/>
                  </a:cubicBezTo>
                  <a:lnTo>
                    <a:pt x="67437" y="257683"/>
                  </a:lnTo>
                  <a:lnTo>
                    <a:pt x="67437" y="263398"/>
                  </a:lnTo>
                  <a:lnTo>
                    <a:pt x="61722" y="263398"/>
                  </a:lnTo>
                  <a:lnTo>
                    <a:pt x="5715" y="263398"/>
                  </a:lnTo>
                  <a:lnTo>
                    <a:pt x="0" y="263398"/>
                  </a:lnTo>
                  <a:lnTo>
                    <a:pt x="0" y="257683"/>
                  </a:lnTo>
                  <a:lnTo>
                    <a:pt x="0" y="201676"/>
                  </a:lnTo>
                  <a:cubicBezTo>
                    <a:pt x="0" y="178689"/>
                    <a:pt x="8763" y="157734"/>
                    <a:pt x="22987" y="141859"/>
                  </a:cubicBezTo>
                  <a:lnTo>
                    <a:pt x="27178" y="145669"/>
                  </a:lnTo>
                  <a:lnTo>
                    <a:pt x="22987" y="149479"/>
                  </a:lnTo>
                  <a:cubicBezTo>
                    <a:pt x="8763" y="133604"/>
                    <a:pt x="0" y="112649"/>
                    <a:pt x="0" y="89662"/>
                  </a:cubicBezTo>
                  <a:cubicBezTo>
                    <a:pt x="0" y="40132"/>
                    <a:pt x="40259" y="0"/>
                    <a:pt x="89662" y="0"/>
                  </a:cubicBezTo>
                  <a:close/>
                  <a:moveTo>
                    <a:pt x="89916" y="56007"/>
                  </a:moveTo>
                  <a:cubicBezTo>
                    <a:pt x="108458" y="56007"/>
                    <a:pt x="123571" y="71120"/>
                    <a:pt x="123571" y="89662"/>
                  </a:cubicBezTo>
                  <a:lnTo>
                    <a:pt x="117856" y="89662"/>
                  </a:lnTo>
                  <a:lnTo>
                    <a:pt x="123571" y="89662"/>
                  </a:lnTo>
                  <a:cubicBezTo>
                    <a:pt x="123571" y="108204"/>
                    <a:pt x="108458" y="123317"/>
                    <a:pt x="89916" y="123317"/>
                  </a:cubicBezTo>
                  <a:lnTo>
                    <a:pt x="89916" y="117602"/>
                  </a:lnTo>
                  <a:lnTo>
                    <a:pt x="89916" y="123317"/>
                  </a:lnTo>
                  <a:cubicBezTo>
                    <a:pt x="71374" y="123317"/>
                    <a:pt x="56261" y="108204"/>
                    <a:pt x="56261" y="89662"/>
                  </a:cubicBezTo>
                  <a:lnTo>
                    <a:pt x="61976" y="89662"/>
                  </a:lnTo>
                  <a:lnTo>
                    <a:pt x="56261" y="89662"/>
                  </a:lnTo>
                  <a:cubicBezTo>
                    <a:pt x="56261" y="71120"/>
                    <a:pt x="71374" y="56007"/>
                    <a:pt x="89916" y="56007"/>
                  </a:cubicBezTo>
                  <a:lnTo>
                    <a:pt x="89916" y="61722"/>
                  </a:lnTo>
                  <a:lnTo>
                    <a:pt x="89916" y="56007"/>
                  </a:lnTo>
                  <a:moveTo>
                    <a:pt x="89916" y="67437"/>
                  </a:moveTo>
                  <a:cubicBezTo>
                    <a:pt x="77597" y="67437"/>
                    <a:pt x="67564" y="77470"/>
                    <a:pt x="67564" y="89789"/>
                  </a:cubicBezTo>
                  <a:cubicBezTo>
                    <a:pt x="67564" y="102108"/>
                    <a:pt x="77597" y="112141"/>
                    <a:pt x="89916" y="112141"/>
                  </a:cubicBezTo>
                  <a:cubicBezTo>
                    <a:pt x="102235" y="112141"/>
                    <a:pt x="112268" y="102108"/>
                    <a:pt x="112268" y="89789"/>
                  </a:cubicBezTo>
                  <a:cubicBezTo>
                    <a:pt x="112268" y="77470"/>
                    <a:pt x="102235" y="67437"/>
                    <a:pt x="89916" y="67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AE26D805-9327-4186-A2AF-A16FC3627C2D}"/>
                </a:ext>
              </a:extLst>
            </p:cNvPr>
            <p:cNvSpPr/>
            <p:nvPr/>
          </p:nvSpPr>
          <p:spPr>
            <a:xfrm>
              <a:off x="321310" y="489204"/>
              <a:ext cx="168021" cy="251968"/>
            </a:xfrm>
            <a:custGeom>
              <a:avLst/>
              <a:gdLst/>
              <a:ahLst/>
              <a:cxnLst/>
              <a:rect l="l" t="t" r="r" b="b"/>
              <a:pathLst>
                <a:path w="168021" h="251968">
                  <a:moveTo>
                    <a:pt x="83947" y="0"/>
                  </a:moveTo>
                  <a:cubicBezTo>
                    <a:pt x="37592" y="0"/>
                    <a:pt x="0" y="37719"/>
                    <a:pt x="0" y="83947"/>
                  </a:cubicBezTo>
                  <a:cubicBezTo>
                    <a:pt x="0" y="105537"/>
                    <a:pt x="8255" y="125095"/>
                    <a:pt x="21590" y="139954"/>
                  </a:cubicBezTo>
                  <a:cubicBezTo>
                    <a:pt x="8255" y="154813"/>
                    <a:pt x="0" y="174371"/>
                    <a:pt x="0" y="195961"/>
                  </a:cubicBezTo>
                  <a:lnTo>
                    <a:pt x="0" y="251968"/>
                  </a:lnTo>
                  <a:lnTo>
                    <a:pt x="55880" y="251968"/>
                  </a:lnTo>
                  <a:lnTo>
                    <a:pt x="55880" y="195961"/>
                  </a:lnTo>
                  <a:cubicBezTo>
                    <a:pt x="55880" y="180467"/>
                    <a:pt x="68453" y="167894"/>
                    <a:pt x="83947" y="167894"/>
                  </a:cubicBezTo>
                  <a:cubicBezTo>
                    <a:pt x="99441" y="167894"/>
                    <a:pt x="112014" y="180467"/>
                    <a:pt x="112014" y="195961"/>
                  </a:cubicBezTo>
                  <a:lnTo>
                    <a:pt x="112014" y="251968"/>
                  </a:lnTo>
                  <a:lnTo>
                    <a:pt x="168021" y="251968"/>
                  </a:lnTo>
                  <a:lnTo>
                    <a:pt x="168021" y="195961"/>
                  </a:lnTo>
                  <a:cubicBezTo>
                    <a:pt x="168021" y="174371"/>
                    <a:pt x="159766" y="154813"/>
                    <a:pt x="146431" y="139954"/>
                  </a:cubicBezTo>
                  <a:cubicBezTo>
                    <a:pt x="159766" y="125095"/>
                    <a:pt x="168021" y="105537"/>
                    <a:pt x="168021" y="83947"/>
                  </a:cubicBezTo>
                  <a:cubicBezTo>
                    <a:pt x="168021" y="37592"/>
                    <a:pt x="130302" y="0"/>
                    <a:pt x="84074" y="0"/>
                  </a:cubicBezTo>
                  <a:moveTo>
                    <a:pt x="84074" y="56007"/>
                  </a:moveTo>
                  <a:cubicBezTo>
                    <a:pt x="99568" y="56007"/>
                    <a:pt x="112141" y="68580"/>
                    <a:pt x="112141" y="84074"/>
                  </a:cubicBezTo>
                  <a:cubicBezTo>
                    <a:pt x="112141" y="99568"/>
                    <a:pt x="99568" y="112141"/>
                    <a:pt x="84074" y="112141"/>
                  </a:cubicBezTo>
                  <a:cubicBezTo>
                    <a:pt x="68580" y="112141"/>
                    <a:pt x="56007" y="99568"/>
                    <a:pt x="56007" y="84074"/>
                  </a:cubicBezTo>
                  <a:cubicBezTo>
                    <a:pt x="56007" y="68580"/>
                    <a:pt x="68580" y="56007"/>
                    <a:pt x="84074" y="560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7C042273-E192-3290-02B3-B245E3E47ED0}"/>
                </a:ext>
              </a:extLst>
            </p:cNvPr>
            <p:cNvSpPr/>
            <p:nvPr/>
          </p:nvSpPr>
          <p:spPr>
            <a:xfrm>
              <a:off x="315468" y="483489"/>
              <a:ext cx="179324" cy="263398"/>
            </a:xfrm>
            <a:custGeom>
              <a:avLst/>
              <a:gdLst/>
              <a:ahLst/>
              <a:cxnLst/>
              <a:rect l="l" t="t" r="r" b="b"/>
              <a:pathLst>
                <a:path w="179324" h="263398">
                  <a:moveTo>
                    <a:pt x="89789" y="11430"/>
                  </a:moveTo>
                  <a:cubicBezTo>
                    <a:pt x="46609" y="11430"/>
                    <a:pt x="11557" y="46482"/>
                    <a:pt x="11557" y="89662"/>
                  </a:cubicBezTo>
                  <a:lnTo>
                    <a:pt x="5842" y="89662"/>
                  </a:lnTo>
                  <a:lnTo>
                    <a:pt x="11557" y="89662"/>
                  </a:lnTo>
                  <a:cubicBezTo>
                    <a:pt x="11557" y="109728"/>
                    <a:pt x="19177" y="128016"/>
                    <a:pt x="31623" y="141859"/>
                  </a:cubicBezTo>
                  <a:lnTo>
                    <a:pt x="35052" y="145669"/>
                  </a:lnTo>
                  <a:lnTo>
                    <a:pt x="31623" y="149479"/>
                  </a:lnTo>
                  <a:cubicBezTo>
                    <a:pt x="19177" y="163322"/>
                    <a:pt x="11557" y="181610"/>
                    <a:pt x="11557" y="201676"/>
                  </a:cubicBezTo>
                  <a:lnTo>
                    <a:pt x="5842" y="201676"/>
                  </a:lnTo>
                  <a:lnTo>
                    <a:pt x="11557" y="201676"/>
                  </a:lnTo>
                  <a:lnTo>
                    <a:pt x="11557" y="257683"/>
                  </a:lnTo>
                  <a:lnTo>
                    <a:pt x="5842" y="257683"/>
                  </a:lnTo>
                  <a:lnTo>
                    <a:pt x="5842" y="251968"/>
                  </a:lnTo>
                  <a:lnTo>
                    <a:pt x="61722" y="251968"/>
                  </a:lnTo>
                  <a:lnTo>
                    <a:pt x="61722" y="257683"/>
                  </a:lnTo>
                  <a:lnTo>
                    <a:pt x="56007" y="257683"/>
                  </a:lnTo>
                  <a:lnTo>
                    <a:pt x="56007" y="201676"/>
                  </a:lnTo>
                  <a:lnTo>
                    <a:pt x="61722" y="201676"/>
                  </a:lnTo>
                  <a:lnTo>
                    <a:pt x="56007" y="201676"/>
                  </a:lnTo>
                  <a:cubicBezTo>
                    <a:pt x="56007" y="183134"/>
                    <a:pt x="71120" y="168021"/>
                    <a:pt x="89662" y="168021"/>
                  </a:cubicBezTo>
                  <a:lnTo>
                    <a:pt x="89662" y="173736"/>
                  </a:lnTo>
                  <a:lnTo>
                    <a:pt x="89662" y="168021"/>
                  </a:lnTo>
                  <a:cubicBezTo>
                    <a:pt x="108204" y="168021"/>
                    <a:pt x="123317" y="183134"/>
                    <a:pt x="123317" y="201676"/>
                  </a:cubicBezTo>
                  <a:lnTo>
                    <a:pt x="117602" y="201676"/>
                  </a:lnTo>
                  <a:lnTo>
                    <a:pt x="123317" y="201676"/>
                  </a:lnTo>
                  <a:lnTo>
                    <a:pt x="123317" y="257683"/>
                  </a:lnTo>
                  <a:lnTo>
                    <a:pt x="117602" y="257683"/>
                  </a:lnTo>
                  <a:lnTo>
                    <a:pt x="117602" y="251968"/>
                  </a:lnTo>
                  <a:lnTo>
                    <a:pt x="173609" y="251968"/>
                  </a:lnTo>
                  <a:lnTo>
                    <a:pt x="173609" y="257683"/>
                  </a:lnTo>
                  <a:lnTo>
                    <a:pt x="167894" y="257683"/>
                  </a:lnTo>
                  <a:lnTo>
                    <a:pt x="167894" y="201676"/>
                  </a:lnTo>
                  <a:lnTo>
                    <a:pt x="173609" y="201676"/>
                  </a:lnTo>
                  <a:lnTo>
                    <a:pt x="167894" y="201676"/>
                  </a:lnTo>
                  <a:cubicBezTo>
                    <a:pt x="167894" y="181610"/>
                    <a:pt x="160274" y="163322"/>
                    <a:pt x="147828" y="149479"/>
                  </a:cubicBezTo>
                  <a:lnTo>
                    <a:pt x="144399" y="145669"/>
                  </a:lnTo>
                  <a:lnTo>
                    <a:pt x="147828" y="141859"/>
                  </a:lnTo>
                  <a:cubicBezTo>
                    <a:pt x="160274" y="128016"/>
                    <a:pt x="167894" y="109728"/>
                    <a:pt x="167894" y="89662"/>
                  </a:cubicBezTo>
                  <a:lnTo>
                    <a:pt x="173609" y="89662"/>
                  </a:lnTo>
                  <a:lnTo>
                    <a:pt x="167894" y="89662"/>
                  </a:lnTo>
                  <a:cubicBezTo>
                    <a:pt x="167894" y="46482"/>
                    <a:pt x="132842" y="11430"/>
                    <a:pt x="89662" y="11430"/>
                  </a:cubicBezTo>
                  <a:lnTo>
                    <a:pt x="89662" y="5715"/>
                  </a:lnTo>
                  <a:lnTo>
                    <a:pt x="89662" y="11430"/>
                  </a:lnTo>
                  <a:moveTo>
                    <a:pt x="89662" y="0"/>
                  </a:moveTo>
                  <a:cubicBezTo>
                    <a:pt x="139192" y="0"/>
                    <a:pt x="179324" y="40259"/>
                    <a:pt x="179324" y="89662"/>
                  </a:cubicBezTo>
                  <a:cubicBezTo>
                    <a:pt x="179324" y="112649"/>
                    <a:pt x="170561" y="133604"/>
                    <a:pt x="156337" y="149479"/>
                  </a:cubicBezTo>
                  <a:lnTo>
                    <a:pt x="152146" y="145669"/>
                  </a:lnTo>
                  <a:lnTo>
                    <a:pt x="156337" y="141859"/>
                  </a:lnTo>
                  <a:cubicBezTo>
                    <a:pt x="170561" y="157734"/>
                    <a:pt x="179324" y="178689"/>
                    <a:pt x="179324" y="201676"/>
                  </a:cubicBezTo>
                  <a:lnTo>
                    <a:pt x="179324" y="257683"/>
                  </a:lnTo>
                  <a:lnTo>
                    <a:pt x="179324" y="263398"/>
                  </a:lnTo>
                  <a:lnTo>
                    <a:pt x="173609" y="263398"/>
                  </a:lnTo>
                  <a:lnTo>
                    <a:pt x="117602" y="263398"/>
                  </a:lnTo>
                  <a:lnTo>
                    <a:pt x="111887" y="263398"/>
                  </a:lnTo>
                  <a:lnTo>
                    <a:pt x="111887" y="257683"/>
                  </a:lnTo>
                  <a:lnTo>
                    <a:pt x="111887" y="201676"/>
                  </a:lnTo>
                  <a:cubicBezTo>
                    <a:pt x="111887" y="189357"/>
                    <a:pt x="101854" y="179324"/>
                    <a:pt x="89535" y="179324"/>
                  </a:cubicBezTo>
                  <a:cubicBezTo>
                    <a:pt x="77216" y="179324"/>
                    <a:pt x="67183" y="189357"/>
                    <a:pt x="67183" y="201676"/>
                  </a:cubicBezTo>
                  <a:lnTo>
                    <a:pt x="67183" y="257683"/>
                  </a:lnTo>
                  <a:lnTo>
                    <a:pt x="67183" y="263398"/>
                  </a:lnTo>
                  <a:lnTo>
                    <a:pt x="61722" y="263398"/>
                  </a:lnTo>
                  <a:lnTo>
                    <a:pt x="5715" y="263398"/>
                  </a:lnTo>
                  <a:lnTo>
                    <a:pt x="0" y="263398"/>
                  </a:lnTo>
                  <a:lnTo>
                    <a:pt x="0" y="257683"/>
                  </a:lnTo>
                  <a:lnTo>
                    <a:pt x="0" y="201676"/>
                  </a:lnTo>
                  <a:cubicBezTo>
                    <a:pt x="0" y="178689"/>
                    <a:pt x="8763" y="157734"/>
                    <a:pt x="22987" y="141859"/>
                  </a:cubicBezTo>
                  <a:lnTo>
                    <a:pt x="27178" y="145669"/>
                  </a:lnTo>
                  <a:lnTo>
                    <a:pt x="22987" y="149479"/>
                  </a:lnTo>
                  <a:cubicBezTo>
                    <a:pt x="8763" y="133604"/>
                    <a:pt x="0" y="112649"/>
                    <a:pt x="0" y="89662"/>
                  </a:cubicBezTo>
                  <a:cubicBezTo>
                    <a:pt x="0" y="40132"/>
                    <a:pt x="40259" y="0"/>
                    <a:pt x="89662" y="0"/>
                  </a:cubicBezTo>
                  <a:close/>
                  <a:moveTo>
                    <a:pt x="89662" y="56007"/>
                  </a:moveTo>
                  <a:cubicBezTo>
                    <a:pt x="108204" y="56007"/>
                    <a:pt x="123317" y="71120"/>
                    <a:pt x="123317" y="89662"/>
                  </a:cubicBezTo>
                  <a:lnTo>
                    <a:pt x="117602" y="89662"/>
                  </a:lnTo>
                  <a:lnTo>
                    <a:pt x="123317" y="89662"/>
                  </a:lnTo>
                  <a:cubicBezTo>
                    <a:pt x="123317" y="108204"/>
                    <a:pt x="108204" y="123317"/>
                    <a:pt x="89662" y="123317"/>
                  </a:cubicBezTo>
                  <a:lnTo>
                    <a:pt x="89662" y="117602"/>
                  </a:lnTo>
                  <a:lnTo>
                    <a:pt x="89662" y="123317"/>
                  </a:lnTo>
                  <a:cubicBezTo>
                    <a:pt x="71120" y="123317"/>
                    <a:pt x="56007" y="108204"/>
                    <a:pt x="56007" y="89662"/>
                  </a:cubicBezTo>
                  <a:lnTo>
                    <a:pt x="61722" y="89662"/>
                  </a:lnTo>
                  <a:lnTo>
                    <a:pt x="56007" y="89662"/>
                  </a:lnTo>
                  <a:cubicBezTo>
                    <a:pt x="56007" y="71120"/>
                    <a:pt x="71120" y="56007"/>
                    <a:pt x="89662" y="56007"/>
                  </a:cubicBezTo>
                  <a:lnTo>
                    <a:pt x="89662" y="61722"/>
                  </a:lnTo>
                  <a:lnTo>
                    <a:pt x="89662" y="56007"/>
                  </a:lnTo>
                  <a:moveTo>
                    <a:pt x="89662" y="67437"/>
                  </a:moveTo>
                  <a:cubicBezTo>
                    <a:pt x="77343" y="67437"/>
                    <a:pt x="67310" y="77470"/>
                    <a:pt x="67310" y="89789"/>
                  </a:cubicBezTo>
                  <a:cubicBezTo>
                    <a:pt x="67310" y="102108"/>
                    <a:pt x="77343" y="112141"/>
                    <a:pt x="89662" y="112141"/>
                  </a:cubicBezTo>
                  <a:cubicBezTo>
                    <a:pt x="101981" y="112141"/>
                    <a:pt x="112014" y="102108"/>
                    <a:pt x="112014" y="89789"/>
                  </a:cubicBezTo>
                  <a:cubicBezTo>
                    <a:pt x="112014" y="77470"/>
                    <a:pt x="101981" y="67437"/>
                    <a:pt x="89662" y="67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29AD3710-74C8-B857-B89A-5FE717EB7E35}"/>
                </a:ext>
              </a:extLst>
            </p:cNvPr>
            <p:cNvSpPr/>
            <p:nvPr/>
          </p:nvSpPr>
          <p:spPr>
            <a:xfrm>
              <a:off x="125222" y="237236"/>
              <a:ext cx="559943" cy="195961"/>
            </a:xfrm>
            <a:custGeom>
              <a:avLst/>
              <a:gdLst/>
              <a:ahLst/>
              <a:cxnLst/>
              <a:rect l="l" t="t" r="r" b="b"/>
              <a:pathLst>
                <a:path w="559943" h="195961">
                  <a:moveTo>
                    <a:pt x="307975" y="195961"/>
                  </a:moveTo>
                  <a:lnTo>
                    <a:pt x="559943" y="195961"/>
                  </a:lnTo>
                  <a:lnTo>
                    <a:pt x="559943" y="139954"/>
                  </a:lnTo>
                  <a:lnTo>
                    <a:pt x="307975" y="139954"/>
                  </a:lnTo>
                  <a:lnTo>
                    <a:pt x="307975" y="0"/>
                  </a:lnTo>
                  <a:lnTo>
                    <a:pt x="251968" y="0"/>
                  </a:lnTo>
                  <a:lnTo>
                    <a:pt x="251968" y="139954"/>
                  </a:lnTo>
                  <a:lnTo>
                    <a:pt x="0" y="139954"/>
                  </a:lnTo>
                  <a:lnTo>
                    <a:pt x="0" y="195961"/>
                  </a:lnTo>
                  <a:close/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AF0956BD-AB50-C9D0-BE08-068E5074AAC6}"/>
                </a:ext>
              </a:extLst>
            </p:cNvPr>
            <p:cNvSpPr/>
            <p:nvPr/>
          </p:nvSpPr>
          <p:spPr>
            <a:xfrm>
              <a:off x="119507" y="231521"/>
              <a:ext cx="571373" cy="207391"/>
            </a:xfrm>
            <a:custGeom>
              <a:avLst/>
              <a:gdLst/>
              <a:ahLst/>
              <a:cxnLst/>
              <a:rect l="l" t="t" r="r" b="b"/>
              <a:pathLst>
                <a:path w="571373" h="207391">
                  <a:moveTo>
                    <a:pt x="313690" y="195961"/>
                  </a:moveTo>
                  <a:lnTo>
                    <a:pt x="565658" y="195961"/>
                  </a:lnTo>
                  <a:lnTo>
                    <a:pt x="565658" y="201676"/>
                  </a:lnTo>
                  <a:lnTo>
                    <a:pt x="559943" y="201676"/>
                  </a:lnTo>
                  <a:lnTo>
                    <a:pt x="559943" y="145669"/>
                  </a:lnTo>
                  <a:lnTo>
                    <a:pt x="565658" y="145669"/>
                  </a:lnTo>
                  <a:lnTo>
                    <a:pt x="565658" y="151384"/>
                  </a:lnTo>
                  <a:lnTo>
                    <a:pt x="313690" y="151384"/>
                  </a:lnTo>
                  <a:lnTo>
                    <a:pt x="307975" y="151384"/>
                  </a:lnTo>
                  <a:lnTo>
                    <a:pt x="307975" y="145669"/>
                  </a:lnTo>
                  <a:lnTo>
                    <a:pt x="307975" y="5715"/>
                  </a:lnTo>
                  <a:lnTo>
                    <a:pt x="313690" y="5715"/>
                  </a:lnTo>
                  <a:lnTo>
                    <a:pt x="313690" y="11430"/>
                  </a:lnTo>
                  <a:lnTo>
                    <a:pt x="257683" y="11430"/>
                  </a:lnTo>
                  <a:lnTo>
                    <a:pt x="257683" y="5715"/>
                  </a:lnTo>
                  <a:lnTo>
                    <a:pt x="263398" y="5715"/>
                  </a:lnTo>
                  <a:lnTo>
                    <a:pt x="263398" y="145669"/>
                  </a:lnTo>
                  <a:lnTo>
                    <a:pt x="263398" y="151384"/>
                  </a:lnTo>
                  <a:lnTo>
                    <a:pt x="257683" y="151384"/>
                  </a:lnTo>
                  <a:lnTo>
                    <a:pt x="5715" y="151384"/>
                  </a:lnTo>
                  <a:lnTo>
                    <a:pt x="5715" y="145669"/>
                  </a:lnTo>
                  <a:lnTo>
                    <a:pt x="11430" y="145669"/>
                  </a:lnTo>
                  <a:lnTo>
                    <a:pt x="11430" y="201676"/>
                  </a:lnTo>
                  <a:lnTo>
                    <a:pt x="5715" y="201676"/>
                  </a:lnTo>
                  <a:lnTo>
                    <a:pt x="5715" y="195961"/>
                  </a:lnTo>
                  <a:lnTo>
                    <a:pt x="313690" y="195961"/>
                  </a:lnTo>
                  <a:lnTo>
                    <a:pt x="313690" y="201676"/>
                  </a:lnTo>
                  <a:lnTo>
                    <a:pt x="313690" y="195961"/>
                  </a:lnTo>
                  <a:moveTo>
                    <a:pt x="313690" y="207391"/>
                  </a:moveTo>
                  <a:lnTo>
                    <a:pt x="5715" y="207391"/>
                  </a:lnTo>
                  <a:lnTo>
                    <a:pt x="0" y="207391"/>
                  </a:lnTo>
                  <a:lnTo>
                    <a:pt x="0" y="201676"/>
                  </a:lnTo>
                  <a:lnTo>
                    <a:pt x="0" y="145669"/>
                  </a:lnTo>
                  <a:lnTo>
                    <a:pt x="0" y="139954"/>
                  </a:lnTo>
                  <a:lnTo>
                    <a:pt x="5715" y="139954"/>
                  </a:lnTo>
                  <a:lnTo>
                    <a:pt x="257683" y="139954"/>
                  </a:lnTo>
                  <a:lnTo>
                    <a:pt x="257683" y="145669"/>
                  </a:lnTo>
                  <a:lnTo>
                    <a:pt x="251968" y="145669"/>
                  </a:lnTo>
                  <a:lnTo>
                    <a:pt x="251968" y="5715"/>
                  </a:lnTo>
                  <a:lnTo>
                    <a:pt x="251968" y="0"/>
                  </a:lnTo>
                  <a:lnTo>
                    <a:pt x="257683" y="0"/>
                  </a:lnTo>
                  <a:lnTo>
                    <a:pt x="313690" y="0"/>
                  </a:lnTo>
                  <a:lnTo>
                    <a:pt x="319405" y="0"/>
                  </a:lnTo>
                  <a:lnTo>
                    <a:pt x="319405" y="5715"/>
                  </a:lnTo>
                  <a:lnTo>
                    <a:pt x="319405" y="145669"/>
                  </a:lnTo>
                  <a:lnTo>
                    <a:pt x="313690" y="145669"/>
                  </a:lnTo>
                  <a:lnTo>
                    <a:pt x="313690" y="139954"/>
                  </a:lnTo>
                  <a:lnTo>
                    <a:pt x="565658" y="139954"/>
                  </a:lnTo>
                  <a:lnTo>
                    <a:pt x="571373" y="139954"/>
                  </a:lnTo>
                  <a:lnTo>
                    <a:pt x="571373" y="145669"/>
                  </a:lnTo>
                  <a:lnTo>
                    <a:pt x="571373" y="201676"/>
                  </a:lnTo>
                  <a:lnTo>
                    <a:pt x="571373" y="207391"/>
                  </a:lnTo>
                  <a:lnTo>
                    <a:pt x="565658" y="207391"/>
                  </a:lnTo>
                  <a:lnTo>
                    <a:pt x="313690" y="207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73" name="Group 58">
            <a:extLst>
              <a:ext uri="{FF2B5EF4-FFF2-40B4-BE49-F238E27FC236}">
                <a16:creationId xmlns:a16="http://schemas.microsoft.com/office/drawing/2014/main" id="{960C82C7-7194-8B6A-4056-4306138BC8D9}"/>
              </a:ext>
            </a:extLst>
          </p:cNvPr>
          <p:cNvGrpSpPr>
            <a:grpSpLocks noChangeAspect="1"/>
          </p:cNvGrpSpPr>
          <p:nvPr/>
        </p:nvGrpSpPr>
        <p:grpSpPr>
          <a:xfrm>
            <a:off x="1597843" y="3727734"/>
            <a:ext cx="692215" cy="692215"/>
            <a:chOff x="0" y="0"/>
            <a:chExt cx="767309" cy="767309"/>
          </a:xfrm>
        </p:grpSpPr>
        <p:sp>
          <p:nvSpPr>
            <p:cNvPr id="74" name="Freeform 59">
              <a:extLst>
                <a:ext uri="{FF2B5EF4-FFF2-40B4-BE49-F238E27FC236}">
                  <a16:creationId xmlns:a16="http://schemas.microsoft.com/office/drawing/2014/main" id="{DC7D8625-910D-F56C-88DD-B1196A6B615D}"/>
                </a:ext>
              </a:extLst>
            </p:cNvPr>
            <p:cNvSpPr/>
            <p:nvPr/>
          </p:nvSpPr>
          <p:spPr>
            <a:xfrm>
              <a:off x="184023" y="63500"/>
              <a:ext cx="399288" cy="640334"/>
            </a:xfrm>
            <a:custGeom>
              <a:avLst/>
              <a:gdLst/>
              <a:ahLst/>
              <a:cxnLst/>
              <a:rect l="l" t="t" r="r" b="b"/>
              <a:pathLst>
                <a:path w="399288" h="640334">
                  <a:moveTo>
                    <a:pt x="199644" y="0"/>
                  </a:moveTo>
                  <a:cubicBezTo>
                    <a:pt x="89535" y="0"/>
                    <a:pt x="0" y="89535"/>
                    <a:pt x="0" y="199644"/>
                  </a:cubicBezTo>
                  <a:cubicBezTo>
                    <a:pt x="0" y="263017"/>
                    <a:pt x="29845" y="322072"/>
                    <a:pt x="80391" y="359791"/>
                  </a:cubicBezTo>
                  <a:lnTo>
                    <a:pt x="80391" y="376428"/>
                  </a:lnTo>
                  <a:cubicBezTo>
                    <a:pt x="68072" y="387223"/>
                    <a:pt x="60325" y="403098"/>
                    <a:pt x="60325" y="420624"/>
                  </a:cubicBezTo>
                  <a:cubicBezTo>
                    <a:pt x="60325" y="436118"/>
                    <a:pt x="66421" y="450342"/>
                    <a:pt x="76200" y="460883"/>
                  </a:cubicBezTo>
                  <a:cubicBezTo>
                    <a:pt x="66294" y="471424"/>
                    <a:pt x="60325" y="485521"/>
                    <a:pt x="60325" y="501015"/>
                  </a:cubicBezTo>
                  <a:cubicBezTo>
                    <a:pt x="60325" y="527431"/>
                    <a:pt x="77851" y="549910"/>
                    <a:pt x="101854" y="557276"/>
                  </a:cubicBezTo>
                  <a:cubicBezTo>
                    <a:pt x="109601" y="604266"/>
                    <a:pt x="150495" y="640334"/>
                    <a:pt x="199644" y="640334"/>
                  </a:cubicBezTo>
                  <a:cubicBezTo>
                    <a:pt x="248793" y="640334"/>
                    <a:pt x="289687" y="604393"/>
                    <a:pt x="297434" y="557276"/>
                  </a:cubicBezTo>
                  <a:cubicBezTo>
                    <a:pt x="321437" y="549783"/>
                    <a:pt x="338963" y="527431"/>
                    <a:pt x="338963" y="501015"/>
                  </a:cubicBezTo>
                  <a:cubicBezTo>
                    <a:pt x="338963" y="485521"/>
                    <a:pt x="332994" y="471424"/>
                    <a:pt x="323088" y="460883"/>
                  </a:cubicBezTo>
                  <a:cubicBezTo>
                    <a:pt x="332994" y="450342"/>
                    <a:pt x="338963" y="436245"/>
                    <a:pt x="338963" y="420624"/>
                  </a:cubicBezTo>
                  <a:cubicBezTo>
                    <a:pt x="338963" y="402971"/>
                    <a:pt x="331216" y="387223"/>
                    <a:pt x="318897" y="376301"/>
                  </a:cubicBezTo>
                  <a:lnTo>
                    <a:pt x="318897" y="359664"/>
                  </a:lnTo>
                  <a:cubicBezTo>
                    <a:pt x="369443" y="322072"/>
                    <a:pt x="399288" y="262890"/>
                    <a:pt x="399288" y="199517"/>
                  </a:cubicBezTo>
                  <a:cubicBezTo>
                    <a:pt x="399161" y="89535"/>
                    <a:pt x="309753" y="0"/>
                    <a:pt x="199644" y="0"/>
                  </a:cubicBezTo>
                  <a:moveTo>
                    <a:pt x="280035" y="399161"/>
                  </a:moveTo>
                  <a:cubicBezTo>
                    <a:pt x="291846" y="399161"/>
                    <a:pt x="301498" y="408813"/>
                    <a:pt x="301498" y="420624"/>
                  </a:cubicBezTo>
                  <a:cubicBezTo>
                    <a:pt x="301498" y="432435"/>
                    <a:pt x="291846" y="442087"/>
                    <a:pt x="280035" y="442087"/>
                  </a:cubicBezTo>
                  <a:lnTo>
                    <a:pt x="119253" y="442087"/>
                  </a:lnTo>
                  <a:cubicBezTo>
                    <a:pt x="107442" y="442087"/>
                    <a:pt x="97790" y="432435"/>
                    <a:pt x="97790" y="420624"/>
                  </a:cubicBezTo>
                  <a:cubicBezTo>
                    <a:pt x="97790" y="408813"/>
                    <a:pt x="107442" y="399161"/>
                    <a:pt x="119253" y="399161"/>
                  </a:cubicBezTo>
                  <a:close/>
                  <a:moveTo>
                    <a:pt x="199644" y="602742"/>
                  </a:moveTo>
                  <a:cubicBezTo>
                    <a:pt x="172212" y="602742"/>
                    <a:pt x="148971" y="584708"/>
                    <a:pt x="140970" y="559816"/>
                  </a:cubicBezTo>
                  <a:lnTo>
                    <a:pt x="258318" y="559816"/>
                  </a:lnTo>
                  <a:cubicBezTo>
                    <a:pt x="250317" y="584708"/>
                    <a:pt x="227076" y="602742"/>
                    <a:pt x="199644" y="602742"/>
                  </a:cubicBezTo>
                  <a:moveTo>
                    <a:pt x="280035" y="522351"/>
                  </a:moveTo>
                  <a:lnTo>
                    <a:pt x="119253" y="522351"/>
                  </a:lnTo>
                  <a:cubicBezTo>
                    <a:pt x="107442" y="522351"/>
                    <a:pt x="97790" y="512699"/>
                    <a:pt x="97790" y="500888"/>
                  </a:cubicBezTo>
                  <a:cubicBezTo>
                    <a:pt x="97790" y="489077"/>
                    <a:pt x="107442" y="479425"/>
                    <a:pt x="119253" y="479425"/>
                  </a:cubicBezTo>
                  <a:lnTo>
                    <a:pt x="280035" y="479425"/>
                  </a:lnTo>
                  <a:cubicBezTo>
                    <a:pt x="291846" y="479425"/>
                    <a:pt x="301498" y="489077"/>
                    <a:pt x="301498" y="500888"/>
                  </a:cubicBezTo>
                  <a:cubicBezTo>
                    <a:pt x="301498" y="512699"/>
                    <a:pt x="291846" y="522351"/>
                    <a:pt x="280035" y="522351"/>
                  </a:cubicBezTo>
                  <a:moveTo>
                    <a:pt x="289687" y="334264"/>
                  </a:moveTo>
                  <a:cubicBezTo>
                    <a:pt x="284480" y="337693"/>
                    <a:pt x="281432" y="343535"/>
                    <a:pt x="281432" y="349885"/>
                  </a:cubicBezTo>
                  <a:lnTo>
                    <a:pt x="281432" y="361569"/>
                  </a:lnTo>
                  <a:cubicBezTo>
                    <a:pt x="280924" y="361569"/>
                    <a:pt x="280543" y="361569"/>
                    <a:pt x="280035" y="361569"/>
                  </a:cubicBezTo>
                  <a:lnTo>
                    <a:pt x="258572" y="361569"/>
                  </a:lnTo>
                  <a:lnTo>
                    <a:pt x="258572" y="287782"/>
                  </a:lnTo>
                  <a:lnTo>
                    <a:pt x="285496" y="260858"/>
                  </a:lnTo>
                  <a:cubicBezTo>
                    <a:pt x="292862" y="253492"/>
                    <a:pt x="292862" y="241681"/>
                    <a:pt x="285496" y="234315"/>
                  </a:cubicBezTo>
                  <a:cubicBezTo>
                    <a:pt x="278130" y="226949"/>
                    <a:pt x="266319" y="226949"/>
                    <a:pt x="258953" y="234315"/>
                  </a:cubicBezTo>
                  <a:lnTo>
                    <a:pt x="226568" y="266700"/>
                  </a:lnTo>
                  <a:cubicBezTo>
                    <a:pt x="223012" y="270256"/>
                    <a:pt x="221107" y="274955"/>
                    <a:pt x="221107" y="280035"/>
                  </a:cubicBezTo>
                  <a:lnTo>
                    <a:pt x="221107" y="361696"/>
                  </a:lnTo>
                  <a:lnTo>
                    <a:pt x="178181" y="361696"/>
                  </a:lnTo>
                  <a:lnTo>
                    <a:pt x="178181" y="280035"/>
                  </a:lnTo>
                  <a:cubicBezTo>
                    <a:pt x="178181" y="275082"/>
                    <a:pt x="176149" y="270256"/>
                    <a:pt x="172720" y="266700"/>
                  </a:cubicBezTo>
                  <a:lnTo>
                    <a:pt x="140335" y="234315"/>
                  </a:lnTo>
                  <a:cubicBezTo>
                    <a:pt x="132969" y="226949"/>
                    <a:pt x="121158" y="226949"/>
                    <a:pt x="113792" y="234315"/>
                  </a:cubicBezTo>
                  <a:cubicBezTo>
                    <a:pt x="106426" y="241681"/>
                    <a:pt x="106426" y="253492"/>
                    <a:pt x="113792" y="260858"/>
                  </a:cubicBezTo>
                  <a:lnTo>
                    <a:pt x="140716" y="287782"/>
                  </a:lnTo>
                  <a:lnTo>
                    <a:pt x="140716" y="361696"/>
                  </a:lnTo>
                  <a:lnTo>
                    <a:pt x="119253" y="361696"/>
                  </a:lnTo>
                  <a:cubicBezTo>
                    <a:pt x="118745" y="361696"/>
                    <a:pt x="118364" y="361696"/>
                    <a:pt x="117856" y="361696"/>
                  </a:cubicBezTo>
                  <a:lnTo>
                    <a:pt x="117856" y="350012"/>
                  </a:lnTo>
                  <a:cubicBezTo>
                    <a:pt x="117856" y="343789"/>
                    <a:pt x="114808" y="337947"/>
                    <a:pt x="109601" y="334391"/>
                  </a:cubicBezTo>
                  <a:cubicBezTo>
                    <a:pt x="64516" y="304165"/>
                    <a:pt x="37592" y="253746"/>
                    <a:pt x="37592" y="199644"/>
                  </a:cubicBezTo>
                  <a:cubicBezTo>
                    <a:pt x="37592" y="110236"/>
                    <a:pt x="110363" y="37592"/>
                    <a:pt x="199644" y="37592"/>
                  </a:cubicBezTo>
                  <a:cubicBezTo>
                    <a:pt x="288925" y="37592"/>
                    <a:pt x="361696" y="110236"/>
                    <a:pt x="361696" y="199644"/>
                  </a:cubicBezTo>
                  <a:cubicBezTo>
                    <a:pt x="361696" y="253873"/>
                    <a:pt x="334772" y="304165"/>
                    <a:pt x="289687" y="334391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5" name="Freeform 60">
              <a:extLst>
                <a:ext uri="{FF2B5EF4-FFF2-40B4-BE49-F238E27FC236}">
                  <a16:creationId xmlns:a16="http://schemas.microsoft.com/office/drawing/2014/main" id="{2B1D4116-9605-EEDF-EAFE-4C82B1584CAC}"/>
                </a:ext>
              </a:extLst>
            </p:cNvPr>
            <p:cNvSpPr/>
            <p:nvPr/>
          </p:nvSpPr>
          <p:spPr>
            <a:xfrm>
              <a:off x="63500" y="244348"/>
              <a:ext cx="77724" cy="37592"/>
            </a:xfrm>
            <a:custGeom>
              <a:avLst/>
              <a:gdLst/>
              <a:ahLst/>
              <a:cxnLst/>
              <a:rect l="l" t="t" r="r" b="b"/>
              <a:pathLst>
                <a:path w="77724" h="37592">
                  <a:moveTo>
                    <a:pt x="77724" y="18796"/>
                  </a:moveTo>
                  <a:cubicBezTo>
                    <a:pt x="77724" y="8382"/>
                    <a:pt x="69342" y="0"/>
                    <a:pt x="58928" y="0"/>
                  </a:cubicBezTo>
                  <a:lnTo>
                    <a:pt x="18796" y="0"/>
                  </a:lnTo>
                  <a:cubicBezTo>
                    <a:pt x="8382" y="0"/>
                    <a:pt x="0" y="8382"/>
                    <a:pt x="0" y="18796"/>
                  </a:cubicBezTo>
                  <a:cubicBezTo>
                    <a:pt x="0" y="29210"/>
                    <a:pt x="8382" y="37592"/>
                    <a:pt x="18796" y="37592"/>
                  </a:cubicBezTo>
                  <a:lnTo>
                    <a:pt x="58928" y="37592"/>
                  </a:lnTo>
                  <a:cubicBezTo>
                    <a:pt x="69342" y="37592"/>
                    <a:pt x="77724" y="29210"/>
                    <a:pt x="77724" y="18796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6" name="Freeform 61">
              <a:extLst>
                <a:ext uri="{FF2B5EF4-FFF2-40B4-BE49-F238E27FC236}">
                  <a16:creationId xmlns:a16="http://schemas.microsoft.com/office/drawing/2014/main" id="{5DD67987-58A2-07A9-58C4-63F0FE9F8C24}"/>
                </a:ext>
              </a:extLst>
            </p:cNvPr>
            <p:cNvSpPr/>
            <p:nvPr/>
          </p:nvSpPr>
          <p:spPr>
            <a:xfrm>
              <a:off x="626110" y="244348"/>
              <a:ext cx="77724" cy="37592"/>
            </a:xfrm>
            <a:custGeom>
              <a:avLst/>
              <a:gdLst/>
              <a:ahLst/>
              <a:cxnLst/>
              <a:rect l="l" t="t" r="r" b="b"/>
              <a:pathLst>
                <a:path w="77724" h="37592">
                  <a:moveTo>
                    <a:pt x="58928" y="0"/>
                  </a:moveTo>
                  <a:lnTo>
                    <a:pt x="18796" y="0"/>
                  </a:lnTo>
                  <a:cubicBezTo>
                    <a:pt x="8382" y="0"/>
                    <a:pt x="0" y="8382"/>
                    <a:pt x="0" y="18796"/>
                  </a:cubicBezTo>
                  <a:cubicBezTo>
                    <a:pt x="0" y="29210"/>
                    <a:pt x="8382" y="37592"/>
                    <a:pt x="18796" y="37592"/>
                  </a:cubicBezTo>
                  <a:lnTo>
                    <a:pt x="58928" y="37592"/>
                  </a:lnTo>
                  <a:cubicBezTo>
                    <a:pt x="69342" y="37592"/>
                    <a:pt x="77724" y="29210"/>
                    <a:pt x="77724" y="18796"/>
                  </a:cubicBezTo>
                  <a:cubicBezTo>
                    <a:pt x="77724" y="8382"/>
                    <a:pt x="69342" y="0"/>
                    <a:pt x="58928" y="0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A61FA3DB-42B0-A3BB-B9C8-7D74C6FB98F1}"/>
                </a:ext>
              </a:extLst>
            </p:cNvPr>
            <p:cNvSpPr/>
            <p:nvPr/>
          </p:nvSpPr>
          <p:spPr>
            <a:xfrm>
              <a:off x="101219" y="372237"/>
              <a:ext cx="77724" cy="60325"/>
            </a:xfrm>
            <a:custGeom>
              <a:avLst/>
              <a:gdLst/>
              <a:ahLst/>
              <a:cxnLst/>
              <a:rect l="l" t="t" r="r" b="b"/>
              <a:pathLst>
                <a:path w="77724" h="60325">
                  <a:moveTo>
                    <a:pt x="46863" y="5207"/>
                  </a:moveTo>
                  <a:lnTo>
                    <a:pt x="12065" y="25273"/>
                  </a:lnTo>
                  <a:cubicBezTo>
                    <a:pt x="3048" y="30480"/>
                    <a:pt x="0" y="41910"/>
                    <a:pt x="5207" y="50927"/>
                  </a:cubicBezTo>
                  <a:cubicBezTo>
                    <a:pt x="8636" y="56896"/>
                    <a:pt x="14986" y="60325"/>
                    <a:pt x="21463" y="60325"/>
                  </a:cubicBezTo>
                  <a:cubicBezTo>
                    <a:pt x="24638" y="60325"/>
                    <a:pt x="27940" y="59563"/>
                    <a:pt x="30861" y="57785"/>
                  </a:cubicBezTo>
                  <a:lnTo>
                    <a:pt x="65659" y="37719"/>
                  </a:lnTo>
                  <a:cubicBezTo>
                    <a:pt x="74676" y="32512"/>
                    <a:pt x="77724" y="21082"/>
                    <a:pt x="72517" y="12065"/>
                  </a:cubicBezTo>
                  <a:cubicBezTo>
                    <a:pt x="67310" y="3048"/>
                    <a:pt x="55880" y="0"/>
                    <a:pt x="46863" y="5207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8" name="Freeform 63">
              <a:extLst>
                <a:ext uri="{FF2B5EF4-FFF2-40B4-BE49-F238E27FC236}">
                  <a16:creationId xmlns:a16="http://schemas.microsoft.com/office/drawing/2014/main" id="{5A4C2F50-7171-3D14-FBE6-31E60112346F}"/>
                </a:ext>
              </a:extLst>
            </p:cNvPr>
            <p:cNvSpPr/>
            <p:nvPr/>
          </p:nvSpPr>
          <p:spPr>
            <a:xfrm>
              <a:off x="588391" y="90932"/>
              <a:ext cx="77724" cy="60325"/>
            </a:xfrm>
            <a:custGeom>
              <a:avLst/>
              <a:gdLst/>
              <a:ahLst/>
              <a:cxnLst/>
              <a:rect l="l" t="t" r="r" b="b"/>
              <a:pathLst>
                <a:path w="77724" h="60325">
                  <a:moveTo>
                    <a:pt x="21463" y="60325"/>
                  </a:moveTo>
                  <a:cubicBezTo>
                    <a:pt x="24638" y="60325"/>
                    <a:pt x="27813" y="59563"/>
                    <a:pt x="30861" y="57785"/>
                  </a:cubicBezTo>
                  <a:lnTo>
                    <a:pt x="65659" y="37719"/>
                  </a:lnTo>
                  <a:cubicBezTo>
                    <a:pt x="74676" y="32512"/>
                    <a:pt x="77724" y="21082"/>
                    <a:pt x="72517" y="12065"/>
                  </a:cubicBezTo>
                  <a:cubicBezTo>
                    <a:pt x="67310" y="3048"/>
                    <a:pt x="55880" y="0"/>
                    <a:pt x="46863" y="5207"/>
                  </a:cubicBezTo>
                  <a:lnTo>
                    <a:pt x="12065" y="25273"/>
                  </a:lnTo>
                  <a:cubicBezTo>
                    <a:pt x="3048" y="30480"/>
                    <a:pt x="0" y="41910"/>
                    <a:pt x="5207" y="50927"/>
                  </a:cubicBezTo>
                  <a:cubicBezTo>
                    <a:pt x="8636" y="56896"/>
                    <a:pt x="14986" y="60325"/>
                    <a:pt x="21463" y="60325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9" name="Freeform 64">
              <a:extLst>
                <a:ext uri="{FF2B5EF4-FFF2-40B4-BE49-F238E27FC236}">
                  <a16:creationId xmlns:a16="http://schemas.microsoft.com/office/drawing/2014/main" id="{05113C91-1269-FEC2-1136-C059C30E4F3B}"/>
                </a:ext>
              </a:extLst>
            </p:cNvPr>
            <p:cNvSpPr/>
            <p:nvPr/>
          </p:nvSpPr>
          <p:spPr>
            <a:xfrm>
              <a:off x="588391" y="372237"/>
              <a:ext cx="77724" cy="60325"/>
            </a:xfrm>
            <a:custGeom>
              <a:avLst/>
              <a:gdLst/>
              <a:ahLst/>
              <a:cxnLst/>
              <a:rect l="l" t="t" r="r" b="b"/>
              <a:pathLst>
                <a:path w="77724" h="60325">
                  <a:moveTo>
                    <a:pt x="65659" y="25273"/>
                  </a:moveTo>
                  <a:lnTo>
                    <a:pt x="30861" y="5207"/>
                  </a:lnTo>
                  <a:cubicBezTo>
                    <a:pt x="21844" y="0"/>
                    <a:pt x="10414" y="3048"/>
                    <a:pt x="5207" y="12065"/>
                  </a:cubicBezTo>
                  <a:cubicBezTo>
                    <a:pt x="0" y="21082"/>
                    <a:pt x="3048" y="32512"/>
                    <a:pt x="12065" y="37719"/>
                  </a:cubicBezTo>
                  <a:lnTo>
                    <a:pt x="46863" y="57785"/>
                  </a:lnTo>
                  <a:cubicBezTo>
                    <a:pt x="49784" y="59436"/>
                    <a:pt x="53086" y="60325"/>
                    <a:pt x="56261" y="60325"/>
                  </a:cubicBezTo>
                  <a:cubicBezTo>
                    <a:pt x="62738" y="60325"/>
                    <a:pt x="69088" y="56896"/>
                    <a:pt x="72517" y="50927"/>
                  </a:cubicBezTo>
                  <a:cubicBezTo>
                    <a:pt x="77724" y="41910"/>
                    <a:pt x="74676" y="30480"/>
                    <a:pt x="65659" y="25273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0" name="Freeform 65">
              <a:extLst>
                <a:ext uri="{FF2B5EF4-FFF2-40B4-BE49-F238E27FC236}">
                  <a16:creationId xmlns:a16="http://schemas.microsoft.com/office/drawing/2014/main" id="{6446A453-3C15-3EA3-D2E7-DA475C51EB45}"/>
                </a:ext>
              </a:extLst>
            </p:cNvPr>
            <p:cNvSpPr/>
            <p:nvPr/>
          </p:nvSpPr>
          <p:spPr>
            <a:xfrm>
              <a:off x="101219" y="90932"/>
              <a:ext cx="77724" cy="60325"/>
            </a:xfrm>
            <a:custGeom>
              <a:avLst/>
              <a:gdLst/>
              <a:ahLst/>
              <a:cxnLst/>
              <a:rect l="l" t="t" r="r" b="b"/>
              <a:pathLst>
                <a:path w="77724" h="60325">
                  <a:moveTo>
                    <a:pt x="65659" y="25273"/>
                  </a:moveTo>
                  <a:lnTo>
                    <a:pt x="30861" y="5207"/>
                  </a:lnTo>
                  <a:cubicBezTo>
                    <a:pt x="21844" y="0"/>
                    <a:pt x="10414" y="3048"/>
                    <a:pt x="5207" y="12065"/>
                  </a:cubicBezTo>
                  <a:cubicBezTo>
                    <a:pt x="0" y="21082"/>
                    <a:pt x="3048" y="32512"/>
                    <a:pt x="12065" y="37719"/>
                  </a:cubicBezTo>
                  <a:lnTo>
                    <a:pt x="46863" y="57785"/>
                  </a:lnTo>
                  <a:cubicBezTo>
                    <a:pt x="49784" y="59436"/>
                    <a:pt x="53086" y="60325"/>
                    <a:pt x="56261" y="60325"/>
                  </a:cubicBezTo>
                  <a:cubicBezTo>
                    <a:pt x="62738" y="60325"/>
                    <a:pt x="69088" y="57023"/>
                    <a:pt x="72517" y="50927"/>
                  </a:cubicBezTo>
                  <a:cubicBezTo>
                    <a:pt x="77724" y="41910"/>
                    <a:pt x="74549" y="30480"/>
                    <a:pt x="65659" y="25273"/>
                  </a:cubicBezTo>
                </a:path>
              </a:pathLst>
            </a:custGeom>
            <a:solidFill>
              <a:srgbClr val="0BA79F"/>
            </a:solid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E438B7C-F4C1-7B4C-551D-C89C2F95642F}"/>
              </a:ext>
            </a:extLst>
          </p:cNvPr>
          <p:cNvSpPr txBox="1"/>
          <p:nvPr/>
        </p:nvSpPr>
        <p:spPr>
          <a:xfrm>
            <a:off x="6774986" y="2835155"/>
            <a:ext cx="1131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Roboto 3 Medium"/>
                <a:ea typeface="Roboto 3 Medium"/>
                <a:cs typeface="Roboto 3 Medium"/>
                <a:sym typeface="Roboto 3 Medium"/>
              </a:rPr>
              <a:t>Formación</a:t>
            </a:r>
            <a:endParaRPr lang="es-ES" sz="1600" dirty="0"/>
          </a:p>
        </p:txBody>
      </p:sp>
      <p:sp>
        <p:nvSpPr>
          <p:cNvPr id="83" name="TextBox 70">
            <a:extLst>
              <a:ext uri="{FF2B5EF4-FFF2-40B4-BE49-F238E27FC236}">
                <a16:creationId xmlns:a16="http://schemas.microsoft.com/office/drawing/2014/main" id="{3FDDDDED-57BB-C5A6-4C7A-D59EBC673F89}"/>
              </a:ext>
            </a:extLst>
          </p:cNvPr>
          <p:cNvSpPr txBox="1"/>
          <p:nvPr/>
        </p:nvSpPr>
        <p:spPr>
          <a:xfrm>
            <a:off x="8016004" y="1905226"/>
            <a:ext cx="1305284" cy="39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1"/>
              </a:lnSpc>
            </a:pPr>
            <a:r>
              <a:rPr lang="en-US" sz="2600" dirty="0" err="1">
                <a:solidFill>
                  <a:srgbClr val="0BA79F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Itinerario</a:t>
            </a:r>
            <a:endParaRPr lang="en-US" sz="2600" dirty="0">
              <a:solidFill>
                <a:srgbClr val="0BA79F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pic>
        <p:nvPicPr>
          <p:cNvPr id="2" name="Imagen 1" descr="Icono&#10;&#10;El contenido generado por IA puede ser incorrecto.">
            <a:extLst>
              <a:ext uri="{FF2B5EF4-FFF2-40B4-BE49-F238E27FC236}">
                <a16:creationId xmlns:a16="http://schemas.microsoft.com/office/drawing/2014/main" id="{56E81640-B23A-6080-EB05-D018079A0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692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09D6E5C3-8A8C-7EA2-885B-408DD484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08" y="2785528"/>
            <a:ext cx="6562677" cy="3073341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FDCC5CDB-324C-4D32-1FCB-27495F55AFA1}"/>
              </a:ext>
            </a:extLst>
          </p:cNvPr>
          <p:cNvSpPr txBox="1"/>
          <p:nvPr/>
        </p:nvSpPr>
        <p:spPr>
          <a:xfrm>
            <a:off x="3082076" y="1213877"/>
            <a:ext cx="602784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36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ImpulsaCultura</a:t>
            </a:r>
            <a:r>
              <a:rPr lang="en-US" sz="36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36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Proyecta</a:t>
            </a:r>
            <a:endParaRPr lang="en-US" sz="3600" b="1" dirty="0">
              <a:solidFill>
                <a:srgbClr val="1B2226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14631BE3-2F41-B5DA-07B6-095048F29F1B}"/>
              </a:ext>
            </a:extLst>
          </p:cNvPr>
          <p:cNvSpPr txBox="1"/>
          <p:nvPr/>
        </p:nvSpPr>
        <p:spPr>
          <a:xfrm>
            <a:off x="2594008" y="1969408"/>
            <a:ext cx="700398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La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línea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tiempo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de un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programa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emprendimiento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ctr">
              <a:lnSpc>
                <a:spcPts val="1837"/>
              </a:lnSpc>
            </a:pP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que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avanza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a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toda</a:t>
            </a:r>
            <a:r>
              <a:rPr lang="en-US" dirty="0">
                <a:latin typeface="Roboto 2 Light"/>
                <a:ea typeface="Roboto 2 Light"/>
                <a:cs typeface="Roboto 2 Light"/>
                <a:sym typeface="Roboto 2 Light"/>
              </a:rPr>
              <a:t> la </a:t>
            </a:r>
            <a:r>
              <a:rPr lang="en-US" dirty="0" err="1">
                <a:latin typeface="Roboto 2 Light"/>
                <a:ea typeface="Roboto 2 Light"/>
                <a:cs typeface="Roboto 2 Light"/>
                <a:sym typeface="Roboto 2 Light"/>
              </a:rPr>
              <a:t>velocidad</a:t>
            </a:r>
            <a:endParaRPr lang="en-US" dirty="0"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77F9080-E7FE-0D35-9EE4-852CF771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10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3B16-5D67-A6CB-40C8-2B6023E1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8D32CA9-5195-A800-3921-20531F0802AC}"/>
              </a:ext>
            </a:extLst>
          </p:cNvPr>
          <p:cNvSpPr txBox="1"/>
          <p:nvPr/>
        </p:nvSpPr>
        <p:spPr>
          <a:xfrm>
            <a:off x="2225382" y="269143"/>
            <a:ext cx="283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Objetivos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38ADBBB-C7C9-AD72-6519-8093A9CD1B94}"/>
              </a:ext>
            </a:extLst>
          </p:cNvPr>
          <p:cNvSpPr txBox="1"/>
          <p:nvPr/>
        </p:nvSpPr>
        <p:spPr>
          <a:xfrm>
            <a:off x="1735457" y="1326162"/>
            <a:ext cx="4199676" cy="46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Capacitación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Empresarial para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lograr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la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rentabilidad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</a:p>
          <a:p>
            <a:pPr algn="just">
              <a:lnSpc>
                <a:spcPts val="1940"/>
              </a:lnSpc>
            </a:pP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proyectos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a lo largo del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tiempo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C72CF5-27A0-1B11-E37F-6B0399D8AB3A}"/>
              </a:ext>
            </a:extLst>
          </p:cNvPr>
          <p:cNvSpPr txBox="1"/>
          <p:nvPr/>
        </p:nvSpPr>
        <p:spPr>
          <a:xfrm>
            <a:off x="1617062" y="2010534"/>
            <a:ext cx="3704608" cy="558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Actualización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profesionales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frente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a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los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desafíos</a:t>
            </a:r>
            <a:r>
              <a:rPr lang="en-US" sz="135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la </a:t>
            </a:r>
            <a:r>
              <a:rPr lang="en-US" sz="135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globalización</a:t>
            </a:r>
            <a:endParaRPr lang="en-US" sz="135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0611F7-B478-9D4B-E8E3-BAC141725595}"/>
              </a:ext>
            </a:extLst>
          </p:cNvPr>
          <p:cNvSpPr txBox="1"/>
          <p:nvPr/>
        </p:nvSpPr>
        <p:spPr>
          <a:xfrm>
            <a:off x="1617062" y="2736111"/>
            <a:ext cx="3704608" cy="556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3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Generar</a:t>
            </a:r>
            <a:r>
              <a:rPr lang="en-US" sz="13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3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una</a:t>
            </a:r>
            <a:r>
              <a:rPr lang="en-US" sz="13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3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Comunidad</a:t>
            </a:r>
            <a:r>
              <a:rPr lang="en-US" sz="13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Cultural y Creativa para </a:t>
            </a:r>
            <a:r>
              <a:rPr lang="en-US" sz="13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crear</a:t>
            </a:r>
            <a:r>
              <a:rPr lang="en-US" sz="13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3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alianzas</a:t>
            </a:r>
            <a:r>
              <a:rPr lang="en-US" sz="1300" dirty="0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 de gran valor.</a:t>
            </a:r>
            <a:endParaRPr lang="en-US" sz="13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4E6E4E3-DDA8-B4F5-6121-A55A61848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79FC20FB-28E8-4CFC-9C6B-C5DBDF48BDF0}"/>
              </a:ext>
            </a:extLst>
          </p:cNvPr>
          <p:cNvSpPr txBox="1"/>
          <p:nvPr/>
        </p:nvSpPr>
        <p:spPr>
          <a:xfrm>
            <a:off x="1735456" y="3528347"/>
            <a:ext cx="3458347" cy="70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Crear un Marketplace para la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promoción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sus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productos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servicios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culturales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.</a:t>
            </a:r>
          </a:p>
          <a:p>
            <a:pPr algn="just">
              <a:lnSpc>
                <a:spcPts val="1940"/>
              </a:lnSpc>
            </a:pPr>
            <a:endParaRPr lang="en-US" sz="135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7D88BE-D94F-0334-0246-A296708AD745}"/>
              </a:ext>
            </a:extLst>
          </p:cNvPr>
          <p:cNvSpPr txBox="1"/>
          <p:nvPr/>
        </p:nvSpPr>
        <p:spPr>
          <a:xfrm>
            <a:off x="1667721" y="4208004"/>
            <a:ext cx="3704608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Plantar la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semilla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 del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futuro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 Barrio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sym typeface="Roboto 1"/>
              </a:rPr>
              <a:t>Bohemio</a:t>
            </a:r>
            <a:endParaRPr lang="en-US" sz="1400" dirty="0">
              <a:solidFill>
                <a:srgbClr val="1B2226"/>
              </a:solidFill>
              <a:latin typeface="Roboto 2 Light"/>
              <a:ea typeface="Roboto 2 Light"/>
              <a:sym typeface="Roboto 2 Ligh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CFB386-FAEF-7B43-52AE-7D071DC375AB}"/>
              </a:ext>
            </a:extLst>
          </p:cNvPr>
          <p:cNvSpPr txBox="1"/>
          <p:nvPr/>
        </p:nvSpPr>
        <p:spPr>
          <a:xfrm>
            <a:off x="1667721" y="4689178"/>
            <a:ext cx="3704608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1400" spc="24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Crear </a:t>
            </a:r>
            <a:r>
              <a:rPr lang="en-US" sz="1400" spc="24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el</a:t>
            </a:r>
            <a:r>
              <a:rPr lang="en-US" sz="1400" spc="24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spc="24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futuro</a:t>
            </a:r>
            <a:r>
              <a:rPr lang="en-US" sz="1400" spc="24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HUB de Las </a:t>
            </a:r>
            <a:r>
              <a:rPr lang="en-US" sz="1400" dirty="0" err="1">
                <a:solidFill>
                  <a:srgbClr val="1B2226"/>
                </a:solidFill>
                <a:latin typeface="Roboto 1"/>
                <a:ea typeface="Roboto 1"/>
                <a:cs typeface="Roboto 1"/>
                <a:sym typeface="Roboto 1"/>
              </a:rPr>
              <a:t>Cigarreras</a:t>
            </a:r>
            <a:endParaRPr lang="en-US" sz="140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6D08019-1259-95CC-C444-5AD34DA0AED0}"/>
              </a:ext>
            </a:extLst>
          </p:cNvPr>
          <p:cNvSpPr txBox="1"/>
          <p:nvPr/>
        </p:nvSpPr>
        <p:spPr>
          <a:xfrm>
            <a:off x="1735457" y="5203583"/>
            <a:ext cx="4360544" cy="868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Generar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alianzas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culturales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y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creativas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a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nivel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nacional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e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internacional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,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promoviendo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nuevos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modelos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de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negocio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como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las </a:t>
            </a:r>
            <a:r>
              <a:rPr lang="en-US" sz="1400" dirty="0" err="1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cooperativas</a:t>
            </a:r>
            <a:r>
              <a:rPr lang="en-US" sz="14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.</a:t>
            </a:r>
          </a:p>
          <a:p>
            <a:pPr algn="just">
              <a:lnSpc>
                <a:spcPts val="1940"/>
              </a:lnSpc>
            </a:pPr>
            <a:endParaRPr lang="en-US" sz="1350" dirty="0">
              <a:solidFill>
                <a:srgbClr val="1B2226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pic>
        <p:nvPicPr>
          <p:cNvPr id="19" name="Imagen 18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830DA1DB-E29B-05E5-CBC8-A2AC343E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73" y="1707016"/>
            <a:ext cx="2781167" cy="2201758"/>
          </a:xfrm>
          <a:prstGeom prst="rect">
            <a:avLst/>
          </a:prstGeom>
        </p:spPr>
      </p:pic>
      <p:pic>
        <p:nvPicPr>
          <p:cNvPr id="22" name="Imagen 21" descr="Una foto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1375EB05-A3BE-333A-7A3E-5B6BFED31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77" y="3399786"/>
            <a:ext cx="3424563" cy="2283042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99040A8C-25A2-9893-287D-2CDD34193764}"/>
              </a:ext>
            </a:extLst>
          </p:cNvPr>
          <p:cNvSpPr txBox="1"/>
          <p:nvPr/>
        </p:nvSpPr>
        <p:spPr>
          <a:xfrm>
            <a:off x="1272146" y="1437218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1.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6C7290EE-F891-3162-58FE-EB63E14ACD5C}"/>
              </a:ext>
            </a:extLst>
          </p:cNvPr>
          <p:cNvSpPr txBox="1"/>
          <p:nvPr/>
        </p:nvSpPr>
        <p:spPr>
          <a:xfrm>
            <a:off x="1272146" y="2167757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2.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F57B78F0-DD5A-DD79-6C4B-2112D8196CC0}"/>
              </a:ext>
            </a:extLst>
          </p:cNvPr>
          <p:cNvSpPr txBox="1"/>
          <p:nvPr/>
        </p:nvSpPr>
        <p:spPr>
          <a:xfrm>
            <a:off x="1272146" y="2898296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3.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E399FEA5-F1A5-8826-2597-051D5ED77C94}"/>
              </a:ext>
            </a:extLst>
          </p:cNvPr>
          <p:cNvSpPr txBox="1"/>
          <p:nvPr/>
        </p:nvSpPr>
        <p:spPr>
          <a:xfrm>
            <a:off x="1269019" y="3594221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4.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810A8893-D042-42B3-6889-776E8E31DD53}"/>
              </a:ext>
            </a:extLst>
          </p:cNvPr>
          <p:cNvSpPr txBox="1"/>
          <p:nvPr/>
        </p:nvSpPr>
        <p:spPr>
          <a:xfrm>
            <a:off x="1269019" y="4237546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5.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06FC1E9C-1831-6B6F-FF4A-890CEA92A1E0}"/>
              </a:ext>
            </a:extLst>
          </p:cNvPr>
          <p:cNvSpPr txBox="1"/>
          <p:nvPr/>
        </p:nvSpPr>
        <p:spPr>
          <a:xfrm>
            <a:off x="1269019" y="4749540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6.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2B6522B0-2386-2BD0-91C0-165FC22149A2}"/>
              </a:ext>
            </a:extLst>
          </p:cNvPr>
          <p:cNvSpPr txBox="1"/>
          <p:nvPr/>
        </p:nvSpPr>
        <p:spPr>
          <a:xfrm>
            <a:off x="1269019" y="5298954"/>
            <a:ext cx="260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40"/>
              </a:lnSpc>
            </a:pPr>
            <a:r>
              <a:rPr lang="en-US" sz="2000" dirty="0">
                <a:solidFill>
                  <a:srgbClr val="1B2226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2574897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E764-2B88-BDB6-94BA-1E0D70AA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A7DC452-0C9C-168A-53E4-81E336685AFA}"/>
              </a:ext>
            </a:extLst>
          </p:cNvPr>
          <p:cNvGrpSpPr/>
          <p:nvPr/>
        </p:nvGrpSpPr>
        <p:grpSpPr>
          <a:xfrm>
            <a:off x="822849" y="847725"/>
            <a:ext cx="605289" cy="463481"/>
            <a:chOff x="138114" y="2974975"/>
            <a:chExt cx="277812" cy="212726"/>
          </a:xfrm>
          <a:solidFill>
            <a:schemeClr val="bg1"/>
          </a:solidFill>
        </p:grpSpPr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BDE799F0-9915-8627-3509-AAE2E1EF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2974975"/>
              <a:ext cx="203200" cy="42863"/>
            </a:xfrm>
            <a:custGeom>
              <a:avLst/>
              <a:gdLst>
                <a:gd name="T0" fmla="*/ 4 w 76"/>
                <a:gd name="T1" fmla="*/ 0 h 16"/>
                <a:gd name="T2" fmla="*/ 72 w 76"/>
                <a:gd name="T3" fmla="*/ 0 h 16"/>
                <a:gd name="T4" fmla="*/ 76 w 76"/>
                <a:gd name="T5" fmla="*/ 4 h 16"/>
                <a:gd name="T6" fmla="*/ 76 w 76"/>
                <a:gd name="T7" fmla="*/ 12 h 16"/>
                <a:gd name="T8" fmla="*/ 72 w 76"/>
                <a:gd name="T9" fmla="*/ 16 h 16"/>
                <a:gd name="T10" fmla="*/ 4 w 76"/>
                <a:gd name="T11" fmla="*/ 16 h 16"/>
                <a:gd name="T12" fmla="*/ 0 w 76"/>
                <a:gd name="T13" fmla="*/ 12 h 16"/>
                <a:gd name="T14" fmla="*/ 0 w 76"/>
                <a:gd name="T15" fmla="*/ 4 h 16"/>
                <a:gd name="T16" fmla="*/ 4 w 7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">
                  <a:moveTo>
                    <a:pt x="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4"/>
                    <a:pt x="74" y="16"/>
                    <a:pt x="7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4CC61F79-A573-0D7D-B4AC-926240AE7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059113"/>
              <a:ext cx="160338" cy="42863"/>
            </a:xfrm>
            <a:custGeom>
              <a:avLst/>
              <a:gdLst>
                <a:gd name="T0" fmla="*/ 4 w 60"/>
                <a:gd name="T1" fmla="*/ 0 h 16"/>
                <a:gd name="T2" fmla="*/ 56 w 60"/>
                <a:gd name="T3" fmla="*/ 0 h 16"/>
                <a:gd name="T4" fmla="*/ 60 w 60"/>
                <a:gd name="T5" fmla="*/ 4 h 16"/>
                <a:gd name="T6" fmla="*/ 60 w 60"/>
                <a:gd name="T7" fmla="*/ 12 h 16"/>
                <a:gd name="T8" fmla="*/ 56 w 60"/>
                <a:gd name="T9" fmla="*/ 16 h 16"/>
                <a:gd name="T10" fmla="*/ 4 w 60"/>
                <a:gd name="T11" fmla="*/ 16 h 16"/>
                <a:gd name="T12" fmla="*/ 0 w 60"/>
                <a:gd name="T13" fmla="*/ 12 h 16"/>
                <a:gd name="T14" fmla="*/ 0 w 60"/>
                <a:gd name="T15" fmla="*/ 4 h 16"/>
                <a:gd name="T16" fmla="*/ 4 w 6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4"/>
                    <a:pt x="58" y="16"/>
                    <a:pt x="5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8">
              <a:extLst>
                <a:ext uri="{FF2B5EF4-FFF2-40B4-BE49-F238E27FC236}">
                  <a16:creationId xmlns:a16="http://schemas.microsoft.com/office/drawing/2014/main" id="{30368E19-1930-81CD-030F-8A5DA0658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144838"/>
              <a:ext cx="192088" cy="42863"/>
            </a:xfrm>
            <a:custGeom>
              <a:avLst/>
              <a:gdLst>
                <a:gd name="T0" fmla="*/ 4 w 72"/>
                <a:gd name="T1" fmla="*/ 0 h 16"/>
                <a:gd name="T2" fmla="*/ 68 w 72"/>
                <a:gd name="T3" fmla="*/ 0 h 16"/>
                <a:gd name="T4" fmla="*/ 72 w 72"/>
                <a:gd name="T5" fmla="*/ 4 h 16"/>
                <a:gd name="T6" fmla="*/ 72 w 72"/>
                <a:gd name="T7" fmla="*/ 12 h 16"/>
                <a:gd name="T8" fmla="*/ 68 w 72"/>
                <a:gd name="T9" fmla="*/ 16 h 16"/>
                <a:gd name="T10" fmla="*/ 4 w 72"/>
                <a:gd name="T11" fmla="*/ 16 h 16"/>
                <a:gd name="T12" fmla="*/ 0 w 72"/>
                <a:gd name="T13" fmla="*/ 12 h 16"/>
                <a:gd name="T14" fmla="*/ 0 w 72"/>
                <a:gd name="T15" fmla="*/ 4 h 16"/>
                <a:gd name="T16" fmla="*/ 4 w 7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6">
                  <a:moveTo>
                    <a:pt x="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4"/>
                    <a:pt x="70" y="16"/>
                    <a:pt x="6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id="{5DEE40C5-D30C-2539-57BF-75316312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2974975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0">
              <a:extLst>
                <a:ext uri="{FF2B5EF4-FFF2-40B4-BE49-F238E27FC236}">
                  <a16:creationId xmlns:a16="http://schemas.microsoft.com/office/drawing/2014/main" id="{B0C7F25B-76AD-E0BD-2517-AA89BE98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059113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1">
              <a:extLst>
                <a:ext uri="{FF2B5EF4-FFF2-40B4-BE49-F238E27FC236}">
                  <a16:creationId xmlns:a16="http://schemas.microsoft.com/office/drawing/2014/main" id="{9180C0B2-8350-4387-6954-FF316B76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144838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0543A477-5366-9B20-198B-0FA50BD69028}"/>
              </a:ext>
            </a:extLst>
          </p:cNvPr>
          <p:cNvGrpSpPr>
            <a:grpSpLocks noChangeAspect="1"/>
          </p:cNvGrpSpPr>
          <p:nvPr/>
        </p:nvGrpSpPr>
        <p:grpSpPr>
          <a:xfrm>
            <a:off x="6834752" y="4293303"/>
            <a:ext cx="483828" cy="483836"/>
            <a:chOff x="0" y="0"/>
            <a:chExt cx="601739" cy="601751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9CB0BBD-7F91-7520-4CE2-9D013E0CB53C}"/>
                </a:ext>
              </a:extLst>
            </p:cNvPr>
            <p:cNvSpPr/>
            <p:nvPr/>
          </p:nvSpPr>
          <p:spPr>
            <a:xfrm>
              <a:off x="223393" y="223393"/>
              <a:ext cx="317373" cy="314960"/>
            </a:xfrm>
            <a:custGeom>
              <a:avLst/>
              <a:gdLst/>
              <a:ahLst/>
              <a:cxnLst/>
              <a:rect l="l" t="t" r="r" b="b"/>
              <a:pathLst>
                <a:path w="317373" h="314960">
                  <a:moveTo>
                    <a:pt x="307594" y="216154"/>
                  </a:moveTo>
                  <a:lnTo>
                    <a:pt x="239649" y="148209"/>
                  </a:lnTo>
                  <a:lnTo>
                    <a:pt x="268732" y="119126"/>
                  </a:lnTo>
                  <a:cubicBezTo>
                    <a:pt x="274955" y="112903"/>
                    <a:pt x="277368" y="104140"/>
                    <a:pt x="275336" y="95758"/>
                  </a:cubicBezTo>
                  <a:cubicBezTo>
                    <a:pt x="273304" y="87376"/>
                    <a:pt x="267208" y="80518"/>
                    <a:pt x="258953" y="77851"/>
                  </a:cubicBezTo>
                  <a:lnTo>
                    <a:pt x="34544" y="3048"/>
                  </a:lnTo>
                  <a:cubicBezTo>
                    <a:pt x="25527" y="0"/>
                    <a:pt x="15748" y="2286"/>
                    <a:pt x="9017" y="9017"/>
                  </a:cubicBezTo>
                  <a:cubicBezTo>
                    <a:pt x="2286" y="15748"/>
                    <a:pt x="0" y="25527"/>
                    <a:pt x="2921" y="34544"/>
                  </a:cubicBezTo>
                  <a:lnTo>
                    <a:pt x="77724" y="258953"/>
                  </a:lnTo>
                  <a:cubicBezTo>
                    <a:pt x="80518" y="267208"/>
                    <a:pt x="87249" y="273431"/>
                    <a:pt x="95758" y="275336"/>
                  </a:cubicBezTo>
                  <a:cubicBezTo>
                    <a:pt x="104267" y="277241"/>
                    <a:pt x="113030" y="274828"/>
                    <a:pt x="119126" y="268732"/>
                  </a:cubicBezTo>
                  <a:lnTo>
                    <a:pt x="148209" y="239649"/>
                  </a:lnTo>
                  <a:lnTo>
                    <a:pt x="216154" y="307594"/>
                  </a:lnTo>
                  <a:cubicBezTo>
                    <a:pt x="220853" y="312293"/>
                    <a:pt x="227203" y="314960"/>
                    <a:pt x="233807" y="314960"/>
                  </a:cubicBezTo>
                  <a:cubicBezTo>
                    <a:pt x="240411" y="314960"/>
                    <a:pt x="246761" y="312420"/>
                    <a:pt x="251460" y="307594"/>
                  </a:cubicBezTo>
                  <a:lnTo>
                    <a:pt x="307594" y="251460"/>
                  </a:lnTo>
                  <a:cubicBezTo>
                    <a:pt x="317373" y="241681"/>
                    <a:pt x="317373" y="225933"/>
                    <a:pt x="307594" y="216154"/>
                  </a:cubicBezTo>
                  <a:moveTo>
                    <a:pt x="186690" y="165862"/>
                  </a:moveTo>
                  <a:lnTo>
                    <a:pt x="254508" y="233807"/>
                  </a:lnTo>
                  <a:lnTo>
                    <a:pt x="233807" y="254508"/>
                  </a:lnTo>
                  <a:lnTo>
                    <a:pt x="165862" y="186563"/>
                  </a:lnTo>
                  <a:cubicBezTo>
                    <a:pt x="161163" y="181864"/>
                    <a:pt x="154940" y="179197"/>
                    <a:pt x="148209" y="179197"/>
                  </a:cubicBezTo>
                  <a:cubicBezTo>
                    <a:pt x="141478" y="179197"/>
                    <a:pt x="135255" y="181864"/>
                    <a:pt x="130556" y="186563"/>
                  </a:cubicBezTo>
                  <a:lnTo>
                    <a:pt x="112395" y="204724"/>
                  </a:lnTo>
                  <a:lnTo>
                    <a:pt x="66167" y="66167"/>
                  </a:lnTo>
                  <a:lnTo>
                    <a:pt x="204724" y="112395"/>
                  </a:lnTo>
                  <a:lnTo>
                    <a:pt x="186563" y="130556"/>
                  </a:lnTo>
                  <a:cubicBezTo>
                    <a:pt x="181864" y="135255"/>
                    <a:pt x="179197" y="141478"/>
                    <a:pt x="179197" y="148209"/>
                  </a:cubicBezTo>
                  <a:cubicBezTo>
                    <a:pt x="179197" y="154940"/>
                    <a:pt x="181737" y="161163"/>
                    <a:pt x="186563" y="165862"/>
                  </a:cubicBezTo>
                  <a:moveTo>
                    <a:pt x="243078" y="299212"/>
                  </a:moveTo>
                  <a:lnTo>
                    <a:pt x="243078" y="29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1C6E92C-58BE-AB4A-6297-5E91BE3E969B}"/>
                </a:ext>
              </a:extLst>
            </p:cNvPr>
            <p:cNvSpPr/>
            <p:nvPr/>
          </p:nvSpPr>
          <p:spPr>
            <a:xfrm>
              <a:off x="222123" y="63500"/>
              <a:ext cx="50038" cy="129413"/>
            </a:xfrm>
            <a:custGeom>
              <a:avLst/>
              <a:gdLst/>
              <a:ahLst/>
              <a:cxnLst/>
              <a:rect l="l" t="t" r="r" b="b"/>
              <a:pathLst>
                <a:path w="50038" h="129413">
                  <a:moveTo>
                    <a:pt x="0" y="25019"/>
                  </a:moveTo>
                  <a:lnTo>
                    <a:pt x="0" y="104394"/>
                  </a:lnTo>
                  <a:cubicBezTo>
                    <a:pt x="0" y="118110"/>
                    <a:pt x="11176" y="129413"/>
                    <a:pt x="25019" y="129413"/>
                  </a:cubicBezTo>
                  <a:cubicBezTo>
                    <a:pt x="38862" y="129413"/>
                    <a:pt x="50038" y="118237"/>
                    <a:pt x="50038" y="104394"/>
                  </a:cubicBezTo>
                  <a:lnTo>
                    <a:pt x="50038" y="25019"/>
                  </a:lnTo>
                  <a:cubicBezTo>
                    <a:pt x="50038" y="11303"/>
                    <a:pt x="38862" y="0"/>
                    <a:pt x="25019" y="0"/>
                  </a:cubicBezTo>
                  <a:cubicBezTo>
                    <a:pt x="11176" y="0"/>
                    <a:pt x="0" y="11176"/>
                    <a:pt x="0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AB373A1-A708-8AF7-CEF7-39AC5A3A09A7}"/>
                </a:ext>
              </a:extLst>
            </p:cNvPr>
            <p:cNvSpPr/>
            <p:nvPr/>
          </p:nvSpPr>
          <p:spPr>
            <a:xfrm>
              <a:off x="107569" y="107442"/>
              <a:ext cx="110998" cy="108331"/>
            </a:xfrm>
            <a:custGeom>
              <a:avLst/>
              <a:gdLst/>
              <a:ahLst/>
              <a:cxnLst/>
              <a:rect l="l" t="t" r="r" b="b"/>
              <a:pathLst>
                <a:path w="110998" h="108331">
                  <a:moveTo>
                    <a:pt x="101092" y="65913"/>
                  </a:moveTo>
                  <a:lnTo>
                    <a:pt x="45085" y="9779"/>
                  </a:lnTo>
                  <a:cubicBezTo>
                    <a:pt x="35306" y="0"/>
                    <a:pt x="19558" y="0"/>
                    <a:pt x="9779" y="9779"/>
                  </a:cubicBezTo>
                  <a:cubicBezTo>
                    <a:pt x="0" y="19558"/>
                    <a:pt x="0" y="35433"/>
                    <a:pt x="9779" y="45085"/>
                  </a:cubicBezTo>
                  <a:lnTo>
                    <a:pt x="65913" y="101092"/>
                  </a:lnTo>
                  <a:cubicBezTo>
                    <a:pt x="70739" y="105918"/>
                    <a:pt x="77216" y="108331"/>
                    <a:pt x="83566" y="108331"/>
                  </a:cubicBezTo>
                  <a:cubicBezTo>
                    <a:pt x="89916" y="108331"/>
                    <a:pt x="96393" y="105918"/>
                    <a:pt x="101219" y="101092"/>
                  </a:cubicBezTo>
                  <a:cubicBezTo>
                    <a:pt x="110998" y="91313"/>
                    <a:pt x="110998" y="75565"/>
                    <a:pt x="101219" y="6578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AEC20C17-D695-CF9D-7277-0D15E4510E63}"/>
                </a:ext>
              </a:extLst>
            </p:cNvPr>
            <p:cNvSpPr/>
            <p:nvPr/>
          </p:nvSpPr>
          <p:spPr>
            <a:xfrm>
              <a:off x="107569" y="275844"/>
              <a:ext cx="110998" cy="108458"/>
            </a:xfrm>
            <a:custGeom>
              <a:avLst/>
              <a:gdLst/>
              <a:ahLst/>
              <a:cxnLst/>
              <a:rect l="l" t="t" r="r" b="b"/>
              <a:pathLst>
                <a:path w="110998" h="108458">
                  <a:moveTo>
                    <a:pt x="27432" y="108458"/>
                  </a:moveTo>
                  <a:cubicBezTo>
                    <a:pt x="33782" y="108458"/>
                    <a:pt x="40259" y="106045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  <a:lnTo>
                    <a:pt x="9779" y="65786"/>
                  </a:lnTo>
                  <a:cubicBezTo>
                    <a:pt x="0" y="75565"/>
                    <a:pt x="0" y="91313"/>
                    <a:pt x="9779" y="101092"/>
                  </a:cubicBezTo>
                  <a:cubicBezTo>
                    <a:pt x="14605" y="105918"/>
                    <a:pt x="21082" y="108331"/>
                    <a:pt x="27432" y="1083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36EF759-2014-9861-D048-1A8260F9C21C}"/>
                </a:ext>
              </a:extLst>
            </p:cNvPr>
            <p:cNvSpPr/>
            <p:nvPr/>
          </p:nvSpPr>
          <p:spPr>
            <a:xfrm>
              <a:off x="275717" y="107442"/>
              <a:ext cx="110998" cy="108585"/>
            </a:xfrm>
            <a:custGeom>
              <a:avLst/>
              <a:gdLst/>
              <a:ahLst/>
              <a:cxnLst/>
              <a:rect l="l" t="t" r="r" b="b"/>
              <a:pathLst>
                <a:path w="110998" h="108585">
                  <a:moveTo>
                    <a:pt x="65913" y="9779"/>
                  </a:moveTo>
                  <a:lnTo>
                    <a:pt x="9779" y="65913"/>
                  </a:lnTo>
                  <a:cubicBezTo>
                    <a:pt x="0" y="75692"/>
                    <a:pt x="0" y="91567"/>
                    <a:pt x="9779" y="101219"/>
                  </a:cubicBezTo>
                  <a:cubicBezTo>
                    <a:pt x="14478" y="105918"/>
                    <a:pt x="20701" y="108585"/>
                    <a:pt x="27432" y="108585"/>
                  </a:cubicBezTo>
                  <a:cubicBezTo>
                    <a:pt x="34163" y="108585"/>
                    <a:pt x="40386" y="105918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DF50508-3FB8-CB4A-D6A5-A9525F683245}"/>
                </a:ext>
              </a:extLst>
            </p:cNvPr>
            <p:cNvSpPr/>
            <p:nvPr/>
          </p:nvSpPr>
          <p:spPr>
            <a:xfrm>
              <a:off x="63500" y="222123"/>
              <a:ext cx="129286" cy="50038"/>
            </a:xfrm>
            <a:custGeom>
              <a:avLst/>
              <a:gdLst/>
              <a:ahLst/>
              <a:cxnLst/>
              <a:rect l="l" t="t" r="r" b="b"/>
              <a:pathLst>
                <a:path w="129286" h="50038">
                  <a:moveTo>
                    <a:pt x="129286" y="25019"/>
                  </a:moveTo>
                  <a:cubicBezTo>
                    <a:pt x="129286" y="11303"/>
                    <a:pt x="118110" y="0"/>
                    <a:pt x="104267" y="0"/>
                  </a:cubicBezTo>
                  <a:lnTo>
                    <a:pt x="25019" y="0"/>
                  </a:lnTo>
                  <a:cubicBezTo>
                    <a:pt x="11303" y="0"/>
                    <a:pt x="0" y="11176"/>
                    <a:pt x="0" y="25019"/>
                  </a:cubicBezTo>
                  <a:cubicBezTo>
                    <a:pt x="0" y="38862"/>
                    <a:pt x="11176" y="50038"/>
                    <a:pt x="25019" y="50038"/>
                  </a:cubicBezTo>
                  <a:lnTo>
                    <a:pt x="104267" y="50038"/>
                  </a:lnTo>
                  <a:cubicBezTo>
                    <a:pt x="117983" y="50038"/>
                    <a:pt x="129286" y="38862"/>
                    <a:pt x="129286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CBDE48F-3C33-5D8B-0108-F5BD786F8100}"/>
              </a:ext>
            </a:extLst>
          </p:cNvPr>
          <p:cNvGrpSpPr/>
          <p:nvPr/>
        </p:nvGrpSpPr>
        <p:grpSpPr>
          <a:xfrm>
            <a:off x="3332018" y="1055438"/>
            <a:ext cx="6378640" cy="4642219"/>
            <a:chOff x="2218511" y="1765402"/>
            <a:chExt cx="9179708" cy="67549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479FC9-FC93-AB86-CDC9-0883056124A9}"/>
                </a:ext>
              </a:extLst>
            </p:cNvPr>
            <p:cNvGrpSpPr/>
            <p:nvPr/>
          </p:nvGrpSpPr>
          <p:grpSpPr>
            <a:xfrm>
              <a:off x="7006464" y="2182232"/>
              <a:ext cx="1987679" cy="1987659"/>
              <a:chOff x="0" y="0"/>
              <a:chExt cx="2596909" cy="2596883"/>
            </a:xfrm>
          </p:grpSpPr>
          <p:sp>
            <p:nvSpPr>
              <p:cNvPr id="173" name="Freeform 7">
                <a:extLst>
                  <a:ext uri="{FF2B5EF4-FFF2-40B4-BE49-F238E27FC236}">
                    <a16:creationId xmlns:a16="http://schemas.microsoft.com/office/drawing/2014/main" id="{A1A057CF-8BE2-BDBA-0315-2369035246CB}"/>
                  </a:ext>
                </a:extLst>
              </p:cNvPr>
              <p:cNvSpPr/>
              <p:nvPr/>
            </p:nvSpPr>
            <p:spPr>
              <a:xfrm>
                <a:off x="0" y="0"/>
                <a:ext cx="2596896" cy="2596896"/>
              </a:xfrm>
              <a:custGeom>
                <a:avLst/>
                <a:gdLst/>
                <a:ahLst/>
                <a:cxnLst/>
                <a:rect l="l" t="t" r="r" b="b"/>
                <a:pathLst>
                  <a:path w="2596896" h="2596896">
                    <a:moveTo>
                      <a:pt x="2451354" y="1324864"/>
                    </a:moveTo>
                    <a:cubicBezTo>
                      <a:pt x="2449449" y="1407160"/>
                      <a:pt x="2438908" y="1487424"/>
                      <a:pt x="2420620" y="1564640"/>
                    </a:cubicBezTo>
                    <a:lnTo>
                      <a:pt x="2596896" y="1564640"/>
                    </a:lnTo>
                    <a:lnTo>
                      <a:pt x="2596896" y="1324864"/>
                    </a:lnTo>
                    <a:close/>
                    <a:moveTo>
                      <a:pt x="73152" y="0"/>
                    </a:moveTo>
                    <a:lnTo>
                      <a:pt x="73152" y="1381760"/>
                    </a:lnTo>
                    <a:lnTo>
                      <a:pt x="0" y="1381760"/>
                    </a:lnTo>
                    <a:lnTo>
                      <a:pt x="0" y="1572768"/>
                    </a:lnTo>
                    <a:lnTo>
                      <a:pt x="177546" y="1572768"/>
                    </a:lnTo>
                    <a:cubicBezTo>
                      <a:pt x="155956" y="1484630"/>
                      <a:pt x="144526" y="1392555"/>
                      <a:pt x="144526" y="1297686"/>
                    </a:cubicBezTo>
                    <a:cubicBezTo>
                      <a:pt x="144526" y="660527"/>
                      <a:pt x="661035" y="144145"/>
                      <a:pt x="1298067" y="144145"/>
                    </a:cubicBezTo>
                    <a:cubicBezTo>
                      <a:pt x="1499362" y="144145"/>
                      <a:pt x="1688465" y="195707"/>
                      <a:pt x="1853184" y="286258"/>
                    </a:cubicBezTo>
                    <a:lnTo>
                      <a:pt x="1853184" y="0"/>
                    </a:lnTo>
                    <a:close/>
                    <a:moveTo>
                      <a:pt x="1788160" y="2342388"/>
                    </a:moveTo>
                    <a:cubicBezTo>
                      <a:pt x="1786763" y="2343023"/>
                      <a:pt x="1785493" y="2343658"/>
                      <a:pt x="1784096" y="2344293"/>
                    </a:cubicBezTo>
                    <a:lnTo>
                      <a:pt x="1784096" y="2596896"/>
                    </a:lnTo>
                    <a:lnTo>
                      <a:pt x="1788160" y="2596896"/>
                    </a:lnTo>
                    <a:lnTo>
                      <a:pt x="1788160" y="23423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6" r="-156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5A505C0-DCA1-DB8F-0452-D84F38AFE4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17085" y="2292590"/>
              <a:ext cx="1765883" cy="1765883"/>
              <a:chOff x="0" y="0"/>
              <a:chExt cx="1730350" cy="1730350"/>
            </a:xfrm>
          </p:grpSpPr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3B6A3CC1-F2B9-8814-6903-7741A12037AB}"/>
                  </a:ext>
                </a:extLst>
              </p:cNvPr>
              <p:cNvSpPr/>
              <p:nvPr/>
            </p:nvSpPr>
            <p:spPr>
              <a:xfrm>
                <a:off x="0" y="0"/>
                <a:ext cx="1730375" cy="1730248"/>
              </a:xfrm>
              <a:custGeom>
                <a:avLst/>
                <a:gdLst/>
                <a:ahLst/>
                <a:cxnLst/>
                <a:rect l="l" t="t" r="r" b="b"/>
                <a:pathLst>
                  <a:path w="1730375" h="1730248">
                    <a:moveTo>
                      <a:pt x="1730375" y="865124"/>
                    </a:moveTo>
                    <a:cubicBezTo>
                      <a:pt x="1730375" y="1342898"/>
                      <a:pt x="1343025" y="1730248"/>
                      <a:pt x="865251" y="1730248"/>
                    </a:cubicBezTo>
                    <a:cubicBezTo>
                      <a:pt x="387477" y="1730248"/>
                      <a:pt x="0" y="1343025"/>
                      <a:pt x="0" y="865124"/>
                    </a:cubicBezTo>
                    <a:cubicBezTo>
                      <a:pt x="0" y="387223"/>
                      <a:pt x="387350" y="0"/>
                      <a:pt x="865124" y="0"/>
                    </a:cubicBezTo>
                    <a:cubicBezTo>
                      <a:pt x="1342898" y="0"/>
                      <a:pt x="1730248" y="387350"/>
                      <a:pt x="1730248" y="865124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9C9E955-F951-E363-1C34-E1FA7BA0A883}"/>
                </a:ext>
              </a:extLst>
            </p:cNvPr>
            <p:cNvGrpSpPr/>
            <p:nvPr/>
          </p:nvGrpSpPr>
          <p:grpSpPr>
            <a:xfrm>
              <a:off x="8424915" y="1765402"/>
              <a:ext cx="1427762" cy="1430873"/>
              <a:chOff x="0" y="0"/>
              <a:chExt cx="1865376" cy="1869440"/>
            </a:xfrm>
          </p:grpSpPr>
          <p:sp>
            <p:nvSpPr>
              <p:cNvPr id="171" name="Freeform 11">
                <a:extLst>
                  <a:ext uri="{FF2B5EF4-FFF2-40B4-BE49-F238E27FC236}">
                    <a16:creationId xmlns:a16="http://schemas.microsoft.com/office/drawing/2014/main" id="{BE5DC635-930A-B673-3BD7-27ADA05B8ACC}"/>
                  </a:ext>
                </a:extLst>
              </p:cNvPr>
              <p:cNvSpPr/>
              <p:nvPr/>
            </p:nvSpPr>
            <p:spPr>
              <a:xfrm>
                <a:off x="0" y="0"/>
                <a:ext cx="1865376" cy="1869440"/>
              </a:xfrm>
              <a:custGeom>
                <a:avLst/>
                <a:gdLst/>
                <a:ahLst/>
                <a:cxnLst/>
                <a:rect l="l" t="t" r="r" b="b"/>
                <a:pathLst>
                  <a:path w="1865376" h="1869440">
                    <a:moveTo>
                      <a:pt x="0" y="0"/>
                    </a:moveTo>
                    <a:lnTo>
                      <a:pt x="0" y="544576"/>
                    </a:lnTo>
                    <a:lnTo>
                      <a:pt x="248285" y="544576"/>
                    </a:lnTo>
                    <a:cubicBezTo>
                      <a:pt x="383794" y="306832"/>
                      <a:pt x="639572" y="146558"/>
                      <a:pt x="932815" y="146558"/>
                    </a:cubicBezTo>
                    <a:cubicBezTo>
                      <a:pt x="1367790" y="146558"/>
                      <a:pt x="1720342" y="499110"/>
                      <a:pt x="1720342" y="934085"/>
                    </a:cubicBezTo>
                    <a:cubicBezTo>
                      <a:pt x="1720342" y="1369060"/>
                      <a:pt x="1367790" y="1721612"/>
                      <a:pt x="932815" y="1721612"/>
                    </a:cubicBezTo>
                    <a:cubicBezTo>
                      <a:pt x="867664" y="1721612"/>
                      <a:pt x="804291" y="1713738"/>
                      <a:pt x="743712" y="1698752"/>
                    </a:cubicBezTo>
                    <a:lnTo>
                      <a:pt x="743712" y="1869440"/>
                    </a:lnTo>
                    <a:lnTo>
                      <a:pt x="1865376" y="1869440"/>
                    </a:lnTo>
                    <a:lnTo>
                      <a:pt x="1865376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7" t="-21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FE20BCC2-04D0-21B9-C5A8-23134E018101}"/>
                </a:ext>
              </a:extLst>
            </p:cNvPr>
            <p:cNvGrpSpPr/>
            <p:nvPr/>
          </p:nvGrpSpPr>
          <p:grpSpPr>
            <a:xfrm>
              <a:off x="8424915" y="2182231"/>
              <a:ext cx="569239" cy="1014044"/>
              <a:chOff x="0" y="0"/>
              <a:chExt cx="743712" cy="1324851"/>
            </a:xfrm>
          </p:grpSpPr>
          <p:sp>
            <p:nvSpPr>
              <p:cNvPr id="170" name="Freeform 13">
                <a:extLst>
                  <a:ext uri="{FF2B5EF4-FFF2-40B4-BE49-F238E27FC236}">
                    <a16:creationId xmlns:a16="http://schemas.microsoft.com/office/drawing/2014/main" id="{1DF8287F-3EA4-A868-73FC-39A5ABC88DAC}"/>
                  </a:ext>
                </a:extLst>
              </p:cNvPr>
              <p:cNvSpPr/>
              <p:nvPr/>
            </p:nvSpPr>
            <p:spPr>
              <a:xfrm>
                <a:off x="0" y="0"/>
                <a:ext cx="743712" cy="1324737"/>
              </a:xfrm>
              <a:custGeom>
                <a:avLst/>
                <a:gdLst/>
                <a:ahLst/>
                <a:cxnLst/>
                <a:rect l="l" t="t" r="r" b="b"/>
                <a:pathLst>
                  <a:path w="743712" h="1324737">
                    <a:moveTo>
                      <a:pt x="0" y="0"/>
                    </a:moveTo>
                    <a:lnTo>
                      <a:pt x="0" y="286258"/>
                    </a:lnTo>
                    <a:cubicBezTo>
                      <a:pt x="50927" y="314325"/>
                      <a:pt x="99441" y="345948"/>
                      <a:pt x="145415" y="381127"/>
                    </a:cubicBezTo>
                    <a:cubicBezTo>
                      <a:pt x="146812" y="242570"/>
                      <a:pt x="184023" y="112649"/>
                      <a:pt x="248285" y="0"/>
                    </a:cubicBezTo>
                    <a:close/>
                    <a:moveTo>
                      <a:pt x="580517" y="1093978"/>
                    </a:moveTo>
                    <a:cubicBezTo>
                      <a:pt x="592328" y="1160145"/>
                      <a:pt x="598424" y="1228217"/>
                      <a:pt x="598424" y="1297686"/>
                    </a:cubicBezTo>
                    <a:cubicBezTo>
                      <a:pt x="598424" y="1306703"/>
                      <a:pt x="598297" y="1315847"/>
                      <a:pt x="598170" y="1324737"/>
                    </a:cubicBezTo>
                    <a:lnTo>
                      <a:pt x="743712" y="1324737"/>
                    </a:lnTo>
                    <a:lnTo>
                      <a:pt x="743712" y="1154176"/>
                    </a:lnTo>
                    <a:cubicBezTo>
                      <a:pt x="686689" y="1140079"/>
                      <a:pt x="631952" y="1119759"/>
                      <a:pt x="580517" y="1093978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546" t="-307" r="-546" b="-31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AF6BF18-2605-4204-703C-4EB7F2C53C82}"/>
                </a:ext>
              </a:extLst>
            </p:cNvPr>
            <p:cNvGrpSpPr/>
            <p:nvPr/>
          </p:nvGrpSpPr>
          <p:grpSpPr>
            <a:xfrm>
              <a:off x="8424914" y="2401343"/>
              <a:ext cx="458064" cy="794922"/>
              <a:chOff x="0" y="0"/>
              <a:chExt cx="598462" cy="1038568"/>
            </a:xfrm>
          </p:grpSpPr>
          <p:sp>
            <p:nvSpPr>
              <p:cNvPr id="169" name="Freeform 15">
                <a:extLst>
                  <a:ext uri="{FF2B5EF4-FFF2-40B4-BE49-F238E27FC236}">
                    <a16:creationId xmlns:a16="http://schemas.microsoft.com/office/drawing/2014/main" id="{E662B2F5-1039-A554-EC40-7D81892F9ED7}"/>
                  </a:ext>
                </a:extLst>
              </p:cNvPr>
              <p:cNvSpPr/>
              <p:nvPr/>
            </p:nvSpPr>
            <p:spPr>
              <a:xfrm>
                <a:off x="0" y="0"/>
                <a:ext cx="598424" cy="1038606"/>
              </a:xfrm>
              <a:custGeom>
                <a:avLst/>
                <a:gdLst/>
                <a:ahLst/>
                <a:cxnLst/>
                <a:rect l="l" t="t" r="r" b="b"/>
                <a:pathLst>
                  <a:path w="598424" h="1038606">
                    <a:moveTo>
                      <a:pt x="0" y="0"/>
                    </a:moveTo>
                    <a:lnTo>
                      <a:pt x="0" y="826389"/>
                    </a:lnTo>
                    <a:lnTo>
                      <a:pt x="536702" y="826389"/>
                    </a:lnTo>
                    <a:lnTo>
                      <a:pt x="536702" y="1038606"/>
                    </a:lnTo>
                    <a:lnTo>
                      <a:pt x="598170" y="1038606"/>
                    </a:lnTo>
                    <a:cubicBezTo>
                      <a:pt x="598424" y="1029589"/>
                      <a:pt x="598424" y="1020572"/>
                      <a:pt x="598424" y="1011555"/>
                    </a:cubicBezTo>
                    <a:cubicBezTo>
                      <a:pt x="598424" y="942086"/>
                      <a:pt x="592328" y="874014"/>
                      <a:pt x="580517" y="807847"/>
                    </a:cubicBezTo>
                    <a:cubicBezTo>
                      <a:pt x="322453" y="678434"/>
                      <a:pt x="145288" y="411480"/>
                      <a:pt x="145288" y="103251"/>
                    </a:cubicBezTo>
                    <a:cubicBezTo>
                      <a:pt x="145288" y="100457"/>
                      <a:pt x="145288" y="97663"/>
                      <a:pt x="145288" y="94869"/>
                    </a:cubicBezTo>
                    <a:cubicBezTo>
                      <a:pt x="99441" y="59690"/>
                      <a:pt x="50927" y="28067"/>
                      <a:pt x="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679" t="-174" r="-509" b="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2158CA7B-5233-B403-1ABE-818D0DEBBF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36128" y="1877598"/>
              <a:ext cx="1205510" cy="1205510"/>
              <a:chOff x="0" y="0"/>
              <a:chExt cx="1181252" cy="1181252"/>
            </a:xfrm>
          </p:grpSpPr>
          <p:sp>
            <p:nvSpPr>
              <p:cNvPr id="168" name="Freeform 17">
                <a:extLst>
                  <a:ext uri="{FF2B5EF4-FFF2-40B4-BE49-F238E27FC236}">
                    <a16:creationId xmlns:a16="http://schemas.microsoft.com/office/drawing/2014/main" id="{05445B33-6388-5014-4CD2-9CC63DE412DB}"/>
                  </a:ext>
                </a:extLst>
              </p:cNvPr>
              <p:cNvSpPr/>
              <p:nvPr/>
            </p:nvSpPr>
            <p:spPr>
              <a:xfrm>
                <a:off x="0" y="0"/>
                <a:ext cx="1181227" cy="1181354"/>
              </a:xfrm>
              <a:custGeom>
                <a:avLst/>
                <a:gdLst/>
                <a:ahLst/>
                <a:cxnLst/>
                <a:rect l="l" t="t" r="r" b="b"/>
                <a:pathLst>
                  <a:path w="1181227" h="1181354">
                    <a:moveTo>
                      <a:pt x="1181227" y="590677"/>
                    </a:moveTo>
                    <a:cubicBezTo>
                      <a:pt x="1181227" y="916813"/>
                      <a:pt x="916813" y="1181354"/>
                      <a:pt x="590550" y="1181354"/>
                    </a:cubicBezTo>
                    <a:cubicBezTo>
                      <a:pt x="264287" y="1181354"/>
                      <a:pt x="0" y="916813"/>
                      <a:pt x="0" y="590677"/>
                    </a:cubicBezTo>
                    <a:cubicBezTo>
                      <a:pt x="0" y="264541"/>
                      <a:pt x="264414" y="0"/>
                      <a:pt x="590677" y="0"/>
                    </a:cubicBezTo>
                    <a:cubicBezTo>
                      <a:pt x="916940" y="0"/>
                      <a:pt x="1181227" y="264414"/>
                      <a:pt x="1181227" y="590677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22" name="Group 18">
              <a:extLst>
                <a:ext uri="{FF2B5EF4-FFF2-40B4-BE49-F238E27FC236}">
                  <a16:creationId xmlns:a16="http://schemas.microsoft.com/office/drawing/2014/main" id="{73348662-3C1E-151B-516B-DCA64C85DE4F}"/>
                </a:ext>
              </a:extLst>
            </p:cNvPr>
            <p:cNvGrpSpPr/>
            <p:nvPr/>
          </p:nvGrpSpPr>
          <p:grpSpPr>
            <a:xfrm>
              <a:off x="5765358" y="1942705"/>
              <a:ext cx="1297108" cy="1297118"/>
              <a:chOff x="0" y="0"/>
              <a:chExt cx="1694675" cy="1694688"/>
            </a:xfrm>
          </p:grpSpPr>
          <p:sp>
            <p:nvSpPr>
              <p:cNvPr id="167" name="Freeform 19">
                <a:extLst>
                  <a:ext uri="{FF2B5EF4-FFF2-40B4-BE49-F238E27FC236}">
                    <a16:creationId xmlns:a16="http://schemas.microsoft.com/office/drawing/2014/main" id="{C6AAEEE6-EC36-3A80-3571-6041504FD91E}"/>
                  </a:ext>
                </a:extLst>
              </p:cNvPr>
              <p:cNvSpPr/>
              <p:nvPr/>
            </p:nvSpPr>
            <p:spPr>
              <a:xfrm>
                <a:off x="0" y="0"/>
                <a:ext cx="1694688" cy="1694434"/>
              </a:xfrm>
              <a:custGeom>
                <a:avLst/>
                <a:gdLst/>
                <a:ahLst/>
                <a:cxnLst/>
                <a:rect l="l" t="t" r="r" b="b"/>
                <a:pathLst>
                  <a:path w="1694688" h="1694434">
                    <a:moveTo>
                      <a:pt x="0" y="0"/>
                    </a:moveTo>
                    <a:lnTo>
                      <a:pt x="0" y="1263904"/>
                    </a:lnTo>
                    <a:lnTo>
                      <a:pt x="281305" y="1263904"/>
                    </a:lnTo>
                    <a:cubicBezTo>
                      <a:pt x="195453" y="1147572"/>
                      <a:pt x="144653" y="1003681"/>
                      <a:pt x="144653" y="847979"/>
                    </a:cubicBezTo>
                    <a:cubicBezTo>
                      <a:pt x="144653" y="460883"/>
                      <a:pt x="458470" y="147066"/>
                      <a:pt x="845566" y="147066"/>
                    </a:cubicBezTo>
                    <a:cubicBezTo>
                      <a:pt x="1232662" y="147066"/>
                      <a:pt x="1546479" y="460883"/>
                      <a:pt x="1546479" y="847979"/>
                    </a:cubicBezTo>
                    <a:cubicBezTo>
                      <a:pt x="1546479" y="1235075"/>
                      <a:pt x="1232662" y="1548892"/>
                      <a:pt x="845566" y="1548892"/>
                    </a:cubicBezTo>
                    <a:cubicBezTo>
                      <a:pt x="744220" y="1548892"/>
                      <a:pt x="647700" y="1527302"/>
                      <a:pt x="560705" y="1488567"/>
                    </a:cubicBezTo>
                    <a:lnTo>
                      <a:pt x="560705" y="1638935"/>
                    </a:lnTo>
                    <a:lnTo>
                      <a:pt x="816483" y="1638935"/>
                    </a:lnTo>
                    <a:lnTo>
                      <a:pt x="816483" y="1694434"/>
                    </a:lnTo>
                    <a:lnTo>
                      <a:pt x="1621536" y="1694434"/>
                    </a:lnTo>
                    <a:lnTo>
                      <a:pt x="1621536" y="312928"/>
                    </a:lnTo>
                    <a:lnTo>
                      <a:pt x="1694688" y="312928"/>
                    </a:lnTo>
                    <a:lnTo>
                      <a:pt x="169468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39" b="-14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A67149C-B104-13B3-32DB-0A0715ACE0F5}"/>
                </a:ext>
              </a:extLst>
            </p:cNvPr>
            <p:cNvSpPr/>
            <p:nvPr/>
          </p:nvSpPr>
          <p:spPr>
            <a:xfrm>
              <a:off x="7006464" y="2182222"/>
              <a:ext cx="55991" cy="1057601"/>
            </a:xfrm>
            <a:custGeom>
              <a:avLst/>
              <a:gdLst/>
              <a:ahLst/>
              <a:cxnLst/>
              <a:rect l="l" t="t" r="r" b="b"/>
              <a:pathLst>
                <a:path w="74654" h="1410135">
                  <a:moveTo>
                    <a:pt x="0" y="0"/>
                  </a:moveTo>
                  <a:lnTo>
                    <a:pt x="74655" y="0"/>
                  </a:lnTo>
                  <a:lnTo>
                    <a:pt x="74655" y="1410135"/>
                  </a:lnTo>
                  <a:lnTo>
                    <a:pt x="0" y="1410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538" t="-294" r="-17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31" name="Group 21">
              <a:extLst>
                <a:ext uri="{FF2B5EF4-FFF2-40B4-BE49-F238E27FC236}">
                  <a16:creationId xmlns:a16="http://schemas.microsoft.com/office/drawing/2014/main" id="{A745D686-1E35-89F1-9B21-9ED8FA9764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76114" y="2055281"/>
              <a:ext cx="1073028" cy="1073028"/>
              <a:chOff x="0" y="0"/>
              <a:chExt cx="1051433" cy="1051433"/>
            </a:xfrm>
          </p:grpSpPr>
          <p:sp>
            <p:nvSpPr>
              <p:cNvPr id="166" name="Freeform 22">
                <a:extLst>
                  <a:ext uri="{FF2B5EF4-FFF2-40B4-BE49-F238E27FC236}">
                    <a16:creationId xmlns:a16="http://schemas.microsoft.com/office/drawing/2014/main" id="{78E18212-239F-7FE6-6BB2-E735D0F1296B}"/>
                  </a:ext>
                </a:extLst>
              </p:cNvPr>
              <p:cNvSpPr/>
              <p:nvPr/>
            </p:nvSpPr>
            <p:spPr>
              <a:xfrm>
                <a:off x="0" y="0"/>
                <a:ext cx="1051433" cy="1051306"/>
              </a:xfrm>
              <a:custGeom>
                <a:avLst/>
                <a:gdLst/>
                <a:ahLst/>
                <a:cxnLst/>
                <a:rect l="l" t="t" r="r" b="b"/>
                <a:pathLst>
                  <a:path w="1051433" h="1051306">
                    <a:moveTo>
                      <a:pt x="1051433" y="525653"/>
                    </a:moveTo>
                    <a:cubicBezTo>
                      <a:pt x="1051433" y="815975"/>
                      <a:pt x="816102" y="1051306"/>
                      <a:pt x="525780" y="1051306"/>
                    </a:cubicBezTo>
                    <a:cubicBezTo>
                      <a:pt x="235458" y="1051306"/>
                      <a:pt x="0" y="816102"/>
                      <a:pt x="0" y="525653"/>
                    </a:cubicBezTo>
                    <a:cubicBezTo>
                      <a:pt x="0" y="235204"/>
                      <a:pt x="235331" y="0"/>
                      <a:pt x="525780" y="0"/>
                    </a:cubicBezTo>
                    <a:cubicBezTo>
                      <a:pt x="816229" y="0"/>
                      <a:pt x="1051433" y="235331"/>
                      <a:pt x="1051433" y="52565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2" name="Group 23">
              <a:extLst>
                <a:ext uri="{FF2B5EF4-FFF2-40B4-BE49-F238E27FC236}">
                  <a16:creationId xmlns:a16="http://schemas.microsoft.com/office/drawing/2014/main" id="{E10F7C24-7975-BF34-9AC5-6280A3E2E166}"/>
                </a:ext>
              </a:extLst>
            </p:cNvPr>
            <p:cNvGrpSpPr/>
            <p:nvPr/>
          </p:nvGrpSpPr>
          <p:grpSpPr>
            <a:xfrm>
              <a:off x="4676650" y="2910110"/>
              <a:ext cx="1088708" cy="1517960"/>
              <a:chOff x="0" y="0"/>
              <a:chExt cx="1422400" cy="1983219"/>
            </a:xfrm>
          </p:grpSpPr>
          <p:sp>
            <p:nvSpPr>
              <p:cNvPr id="165" name="Freeform 24">
                <a:extLst>
                  <a:ext uri="{FF2B5EF4-FFF2-40B4-BE49-F238E27FC236}">
                    <a16:creationId xmlns:a16="http://schemas.microsoft.com/office/drawing/2014/main" id="{AA2CC399-F6BF-348E-F46F-8E68F1E57677}"/>
                  </a:ext>
                </a:extLst>
              </p:cNvPr>
              <p:cNvSpPr/>
              <p:nvPr/>
            </p:nvSpPr>
            <p:spPr>
              <a:xfrm>
                <a:off x="0" y="0"/>
                <a:ext cx="1422400" cy="1983232"/>
              </a:xfrm>
              <a:custGeom>
                <a:avLst/>
                <a:gdLst/>
                <a:ahLst/>
                <a:cxnLst/>
                <a:rect l="l" t="t" r="r" b="b"/>
                <a:pathLst>
                  <a:path w="1422400" h="1983232">
                    <a:moveTo>
                      <a:pt x="0" y="0"/>
                    </a:moveTo>
                    <a:lnTo>
                      <a:pt x="0" y="375158"/>
                    </a:lnTo>
                    <a:lnTo>
                      <a:pt x="414655" y="375158"/>
                    </a:lnTo>
                    <a:cubicBezTo>
                      <a:pt x="565785" y="233553"/>
                      <a:pt x="769112" y="146812"/>
                      <a:pt x="992632" y="146812"/>
                    </a:cubicBezTo>
                    <a:cubicBezTo>
                      <a:pt x="1149477" y="146812"/>
                      <a:pt x="1296416" y="189611"/>
                      <a:pt x="1422400" y="264033"/>
                    </a:cubicBezTo>
                    <a:lnTo>
                      <a:pt x="1422400" y="0"/>
                    </a:lnTo>
                    <a:close/>
                    <a:moveTo>
                      <a:pt x="0" y="1424559"/>
                    </a:moveTo>
                    <a:lnTo>
                      <a:pt x="0" y="1983232"/>
                    </a:lnTo>
                    <a:lnTo>
                      <a:pt x="707136" y="1983232"/>
                    </a:lnTo>
                    <a:lnTo>
                      <a:pt x="707136" y="1788541"/>
                    </a:lnTo>
                    <a:cubicBezTo>
                      <a:pt x="521208" y="1721866"/>
                      <a:pt x="365506" y="1591945"/>
                      <a:pt x="265811" y="142468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r="-28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492FC424-A14A-80B4-0A26-0EABDC0AF8DA}"/>
                </a:ext>
              </a:extLst>
            </p:cNvPr>
            <p:cNvGrpSpPr/>
            <p:nvPr/>
          </p:nvGrpSpPr>
          <p:grpSpPr>
            <a:xfrm>
              <a:off x="5765357" y="2910110"/>
              <a:ext cx="429252" cy="287186"/>
              <a:chOff x="0" y="0"/>
              <a:chExt cx="560819" cy="375209"/>
            </a:xfrm>
          </p:grpSpPr>
          <p:sp>
            <p:nvSpPr>
              <p:cNvPr id="164" name="Freeform 26">
                <a:extLst>
                  <a:ext uri="{FF2B5EF4-FFF2-40B4-BE49-F238E27FC236}">
                    <a16:creationId xmlns:a16="http://schemas.microsoft.com/office/drawing/2014/main" id="{CF92A7C8-C138-7D1D-1136-778A93A3BB9A}"/>
                  </a:ext>
                </a:extLst>
              </p:cNvPr>
              <p:cNvSpPr/>
              <p:nvPr/>
            </p:nvSpPr>
            <p:spPr>
              <a:xfrm>
                <a:off x="0" y="0"/>
                <a:ext cx="560832" cy="375158"/>
              </a:xfrm>
              <a:custGeom>
                <a:avLst/>
                <a:gdLst/>
                <a:ahLst/>
                <a:cxnLst/>
                <a:rect l="l" t="t" r="r" b="b"/>
                <a:pathLst>
                  <a:path w="560832" h="375158">
                    <a:moveTo>
                      <a:pt x="0" y="0"/>
                    </a:moveTo>
                    <a:lnTo>
                      <a:pt x="0" y="264033"/>
                    </a:lnTo>
                    <a:cubicBezTo>
                      <a:pt x="53467" y="295656"/>
                      <a:pt x="103124" y="332994"/>
                      <a:pt x="148209" y="375158"/>
                    </a:cubicBezTo>
                    <a:lnTo>
                      <a:pt x="560832" y="375158"/>
                    </a:lnTo>
                    <a:lnTo>
                      <a:pt x="560832" y="224790"/>
                    </a:lnTo>
                    <a:cubicBezTo>
                      <a:pt x="449199" y="175133"/>
                      <a:pt x="353060" y="97155"/>
                      <a:pt x="281305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3" b="-741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77947CB8-8C50-1C8B-EE27-18981DE1824E}"/>
                </a:ext>
              </a:extLst>
            </p:cNvPr>
            <p:cNvSpPr/>
            <p:nvPr/>
          </p:nvSpPr>
          <p:spPr>
            <a:xfrm>
              <a:off x="4789260" y="3022467"/>
              <a:ext cx="1294266" cy="1294396"/>
            </a:xfrm>
            <a:custGeom>
              <a:avLst/>
              <a:gdLst/>
              <a:ahLst/>
              <a:cxnLst/>
              <a:rect l="l" t="t" r="r" b="b"/>
              <a:pathLst>
                <a:path w="1268222" h="1268349">
                  <a:moveTo>
                    <a:pt x="1268222" y="634238"/>
                  </a:moveTo>
                  <a:cubicBezTo>
                    <a:pt x="1268222" y="984504"/>
                    <a:pt x="984250" y="1268349"/>
                    <a:pt x="634111" y="1268349"/>
                  </a:cubicBezTo>
                  <a:cubicBezTo>
                    <a:pt x="283972" y="1268349"/>
                    <a:pt x="0" y="984377"/>
                    <a:pt x="0" y="634238"/>
                  </a:cubicBezTo>
                  <a:cubicBezTo>
                    <a:pt x="0" y="284099"/>
                    <a:pt x="283845" y="0"/>
                    <a:pt x="634111" y="0"/>
                  </a:cubicBezTo>
                  <a:cubicBezTo>
                    <a:pt x="984377" y="0"/>
                    <a:pt x="1268222" y="283972"/>
                    <a:pt x="1268222" y="63411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0CFEDC4A-7E30-984E-E7E2-A4DC70AB5522}"/>
                </a:ext>
              </a:extLst>
            </p:cNvPr>
            <p:cNvGrpSpPr/>
            <p:nvPr/>
          </p:nvGrpSpPr>
          <p:grpSpPr>
            <a:xfrm>
              <a:off x="3140017" y="3264708"/>
              <a:ext cx="1502417" cy="1505527"/>
              <a:chOff x="0" y="0"/>
              <a:chExt cx="1962912" cy="1966976"/>
            </a:xfrm>
          </p:grpSpPr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6D279669-8371-ADB3-0FF9-5910A61EA023}"/>
                  </a:ext>
                </a:extLst>
              </p:cNvPr>
              <p:cNvSpPr/>
              <p:nvPr/>
            </p:nvSpPr>
            <p:spPr>
              <a:xfrm>
                <a:off x="0" y="0"/>
                <a:ext cx="1962912" cy="1966976"/>
              </a:xfrm>
              <a:custGeom>
                <a:avLst/>
                <a:gdLst/>
                <a:ahLst/>
                <a:cxnLst/>
                <a:rect l="l" t="t" r="r" b="b"/>
                <a:pathLst>
                  <a:path w="1962912" h="1966976">
                    <a:moveTo>
                      <a:pt x="0" y="0"/>
                    </a:moveTo>
                    <a:lnTo>
                      <a:pt x="0" y="1966976"/>
                    </a:lnTo>
                    <a:lnTo>
                      <a:pt x="1962912" y="1966976"/>
                    </a:lnTo>
                    <a:lnTo>
                      <a:pt x="1962912" y="961263"/>
                    </a:lnTo>
                    <a:lnTo>
                      <a:pt x="1817370" y="961263"/>
                    </a:lnTo>
                    <a:cubicBezTo>
                      <a:pt x="1817497" y="968375"/>
                      <a:pt x="1817624" y="975487"/>
                      <a:pt x="1817624" y="982599"/>
                    </a:cubicBezTo>
                    <a:cubicBezTo>
                      <a:pt x="1817624" y="1444498"/>
                      <a:pt x="1443101" y="1819021"/>
                      <a:pt x="981202" y="1819021"/>
                    </a:cubicBezTo>
                    <a:cubicBezTo>
                      <a:pt x="519303" y="1819021"/>
                      <a:pt x="144907" y="1444625"/>
                      <a:pt x="144907" y="982726"/>
                    </a:cubicBezTo>
                    <a:cubicBezTo>
                      <a:pt x="144907" y="520827"/>
                      <a:pt x="519303" y="146304"/>
                      <a:pt x="981202" y="146304"/>
                    </a:cubicBezTo>
                    <a:cubicBezTo>
                      <a:pt x="1283462" y="146304"/>
                      <a:pt x="1548257" y="306578"/>
                      <a:pt x="1695196" y="546735"/>
                    </a:cubicBezTo>
                    <a:lnTo>
                      <a:pt x="1695196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207" t="-206" r="-20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6" name="Group 32">
              <a:extLst>
                <a:ext uri="{FF2B5EF4-FFF2-40B4-BE49-F238E27FC236}">
                  <a16:creationId xmlns:a16="http://schemas.microsoft.com/office/drawing/2014/main" id="{800B4A45-E268-217C-D0FB-40AAE43BB8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0890" y="3376670"/>
              <a:ext cx="1280349" cy="1280349"/>
              <a:chOff x="0" y="0"/>
              <a:chExt cx="1254582" cy="1254582"/>
            </a:xfrm>
          </p:grpSpPr>
          <p:sp>
            <p:nvSpPr>
              <p:cNvPr id="162" name="Freeform 33">
                <a:extLst>
                  <a:ext uri="{FF2B5EF4-FFF2-40B4-BE49-F238E27FC236}">
                    <a16:creationId xmlns:a16="http://schemas.microsoft.com/office/drawing/2014/main" id="{39B86BFF-7B33-BC56-FB28-30E6CEE663E1}"/>
                  </a:ext>
                </a:extLst>
              </p:cNvPr>
              <p:cNvSpPr/>
              <p:nvPr/>
            </p:nvSpPr>
            <p:spPr>
              <a:xfrm>
                <a:off x="0" y="0"/>
                <a:ext cx="1254633" cy="1254506"/>
              </a:xfrm>
              <a:custGeom>
                <a:avLst/>
                <a:gdLst/>
                <a:ahLst/>
                <a:cxnLst/>
                <a:rect l="l" t="t" r="r" b="b"/>
                <a:pathLst>
                  <a:path w="1254633" h="1254506">
                    <a:moveTo>
                      <a:pt x="1254633" y="627253"/>
                    </a:moveTo>
                    <a:cubicBezTo>
                      <a:pt x="1254633" y="973709"/>
                      <a:pt x="973836" y="1254506"/>
                      <a:pt x="627380" y="1254506"/>
                    </a:cubicBezTo>
                    <a:cubicBezTo>
                      <a:pt x="280924" y="1254506"/>
                      <a:pt x="0" y="973709"/>
                      <a:pt x="0" y="627253"/>
                    </a:cubicBezTo>
                    <a:cubicBezTo>
                      <a:pt x="0" y="280797"/>
                      <a:pt x="280797" y="0"/>
                      <a:pt x="627253" y="0"/>
                    </a:cubicBezTo>
                    <a:cubicBezTo>
                      <a:pt x="973709" y="0"/>
                      <a:pt x="1254633" y="280797"/>
                      <a:pt x="1254633" y="62725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6D4A0006-2DB7-011E-6A85-51087CD44784}"/>
                </a:ext>
              </a:extLst>
            </p:cNvPr>
            <p:cNvGrpSpPr/>
            <p:nvPr/>
          </p:nvGrpSpPr>
          <p:grpSpPr>
            <a:xfrm>
              <a:off x="4135407" y="4863553"/>
              <a:ext cx="1082486" cy="1147809"/>
              <a:chOff x="0" y="0"/>
              <a:chExt cx="1414272" cy="1499616"/>
            </a:xfrm>
          </p:grpSpPr>
          <p:sp>
            <p:nvSpPr>
              <p:cNvPr id="161" name="Freeform 35">
                <a:extLst>
                  <a:ext uri="{FF2B5EF4-FFF2-40B4-BE49-F238E27FC236}">
                    <a16:creationId xmlns:a16="http://schemas.microsoft.com/office/drawing/2014/main" id="{7A4DAF18-9546-F89C-469A-A734DCBE6C17}"/>
                  </a:ext>
                </a:extLst>
              </p:cNvPr>
              <p:cNvSpPr/>
              <p:nvPr/>
            </p:nvSpPr>
            <p:spPr>
              <a:xfrm>
                <a:off x="0" y="0"/>
                <a:ext cx="1414272" cy="1499616"/>
              </a:xfrm>
              <a:custGeom>
                <a:avLst/>
                <a:gdLst/>
                <a:ahLst/>
                <a:cxnLst/>
                <a:rect l="l" t="t" r="r" b="b"/>
                <a:pathLst>
                  <a:path w="1414272" h="1499616">
                    <a:moveTo>
                      <a:pt x="0" y="0"/>
                    </a:moveTo>
                    <a:lnTo>
                      <a:pt x="0" y="1499616"/>
                    </a:lnTo>
                    <a:lnTo>
                      <a:pt x="1267968" y="1499616"/>
                    </a:lnTo>
                    <a:lnTo>
                      <a:pt x="1267968" y="1284224"/>
                    </a:lnTo>
                    <a:lnTo>
                      <a:pt x="1414272" y="1284224"/>
                    </a:lnTo>
                    <a:lnTo>
                      <a:pt x="1414272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271" r="-28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8" name="Group 36">
              <a:extLst>
                <a:ext uri="{FF2B5EF4-FFF2-40B4-BE49-F238E27FC236}">
                  <a16:creationId xmlns:a16="http://schemas.microsoft.com/office/drawing/2014/main" id="{79549154-9FB6-8AF4-FB70-EE9CF2AE02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7913" y="4974932"/>
              <a:ext cx="923370" cy="923370"/>
              <a:chOff x="0" y="0"/>
              <a:chExt cx="904786" cy="904786"/>
            </a:xfrm>
          </p:grpSpPr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C19035E7-7109-8311-4EC8-FF301669DE1B}"/>
                  </a:ext>
                </a:extLst>
              </p:cNvPr>
              <p:cNvSpPr/>
              <p:nvPr/>
            </p:nvSpPr>
            <p:spPr>
              <a:xfrm>
                <a:off x="0" y="0"/>
                <a:ext cx="904748" cy="904748"/>
              </a:xfrm>
              <a:custGeom>
                <a:avLst/>
                <a:gdLst/>
                <a:ahLst/>
                <a:cxnLst/>
                <a:rect l="l" t="t" r="r" b="b"/>
                <a:pathLst>
                  <a:path w="904748" h="904748">
                    <a:moveTo>
                      <a:pt x="904748" y="452374"/>
                    </a:moveTo>
                    <a:cubicBezTo>
                      <a:pt x="904748" y="702183"/>
                      <a:pt x="702183" y="904748"/>
                      <a:pt x="452374" y="904748"/>
                    </a:cubicBezTo>
                    <a:cubicBezTo>
                      <a:pt x="202565" y="904748"/>
                      <a:pt x="0" y="702183"/>
                      <a:pt x="0" y="452374"/>
                    </a:cubicBezTo>
                    <a:cubicBezTo>
                      <a:pt x="0" y="202565"/>
                      <a:pt x="202565" y="0"/>
                      <a:pt x="452374" y="0"/>
                    </a:cubicBezTo>
                    <a:cubicBezTo>
                      <a:pt x="702183" y="0"/>
                      <a:pt x="904748" y="202565"/>
                      <a:pt x="904748" y="452374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A9FBD6-6EB1-A858-DE36-27EF7445F9F7}"/>
                </a:ext>
              </a:extLst>
            </p:cNvPr>
            <p:cNvGrpSpPr/>
            <p:nvPr/>
          </p:nvGrpSpPr>
          <p:grpSpPr>
            <a:xfrm>
              <a:off x="5105912" y="6011361"/>
              <a:ext cx="2056481" cy="1919236"/>
              <a:chOff x="0" y="0"/>
              <a:chExt cx="2686799" cy="2507488"/>
            </a:xfrm>
          </p:grpSpPr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EA5CA669-1029-618F-DE8A-142F1B1AB7EE}"/>
                  </a:ext>
                </a:extLst>
              </p:cNvPr>
              <p:cNvSpPr/>
              <p:nvPr/>
            </p:nvSpPr>
            <p:spPr>
              <a:xfrm>
                <a:off x="0" y="0"/>
                <a:ext cx="2686812" cy="2507488"/>
              </a:xfrm>
              <a:custGeom>
                <a:avLst/>
                <a:gdLst/>
                <a:ahLst/>
                <a:cxnLst/>
                <a:rect l="l" t="t" r="r" b="b"/>
                <a:pathLst>
                  <a:path w="2686812" h="2507488">
                    <a:moveTo>
                      <a:pt x="2489327" y="690880"/>
                    </a:moveTo>
                    <a:cubicBezTo>
                      <a:pt x="2545842" y="831215"/>
                      <a:pt x="2576957" y="984377"/>
                      <a:pt x="2576957" y="1144905"/>
                    </a:cubicBezTo>
                    <a:cubicBezTo>
                      <a:pt x="2576957" y="1272794"/>
                      <a:pt x="2557272" y="1395984"/>
                      <a:pt x="2520569" y="1511808"/>
                    </a:cubicBezTo>
                    <a:lnTo>
                      <a:pt x="2686812" y="1511808"/>
                    </a:lnTo>
                    <a:lnTo>
                      <a:pt x="2686812" y="690880"/>
                    </a:lnTo>
                    <a:close/>
                    <a:moveTo>
                      <a:pt x="0" y="0"/>
                    </a:moveTo>
                    <a:lnTo>
                      <a:pt x="0" y="906272"/>
                    </a:lnTo>
                    <a:lnTo>
                      <a:pt x="69088" y="906272"/>
                    </a:lnTo>
                    <a:lnTo>
                      <a:pt x="69088" y="2507488"/>
                    </a:lnTo>
                    <a:lnTo>
                      <a:pt x="1654048" y="2507488"/>
                    </a:lnTo>
                    <a:lnTo>
                      <a:pt x="1654048" y="2324735"/>
                    </a:lnTo>
                    <a:cubicBezTo>
                      <a:pt x="1560449" y="2347849"/>
                      <a:pt x="1462532" y="2360168"/>
                      <a:pt x="1361694" y="2360168"/>
                    </a:cubicBezTo>
                    <a:cubicBezTo>
                      <a:pt x="864870" y="2360168"/>
                      <a:pt x="437642" y="2061972"/>
                      <a:pt x="249301" y="1634871"/>
                    </a:cubicBezTo>
                    <a:lnTo>
                      <a:pt x="243840" y="1634871"/>
                    </a:lnTo>
                    <a:lnTo>
                      <a:pt x="243840" y="1622425"/>
                    </a:lnTo>
                    <a:cubicBezTo>
                      <a:pt x="181102" y="1475867"/>
                      <a:pt x="146431" y="1314450"/>
                      <a:pt x="146431" y="1144905"/>
                    </a:cubicBezTo>
                    <a:cubicBezTo>
                      <a:pt x="146431" y="984377"/>
                      <a:pt x="177546" y="831088"/>
                      <a:pt x="234061" y="690880"/>
                    </a:cubicBezTo>
                    <a:lnTo>
                      <a:pt x="146304" y="690880"/>
                    </a:lnTo>
                    <a:lnTo>
                      <a:pt x="146304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t="-162" r="-132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1BA78C16-FC50-BFC7-0C70-F77FA5D84A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1104" y="5778583"/>
              <a:ext cx="2102032" cy="2104073"/>
              <a:chOff x="0" y="0"/>
              <a:chExt cx="2059737" cy="2061731"/>
            </a:xfrm>
          </p:grpSpPr>
          <p:sp>
            <p:nvSpPr>
              <p:cNvPr id="157" name="Freeform 41">
                <a:extLst>
                  <a:ext uri="{FF2B5EF4-FFF2-40B4-BE49-F238E27FC236}">
                    <a16:creationId xmlns:a16="http://schemas.microsoft.com/office/drawing/2014/main" id="{648DEDCC-6EE7-B2B1-5E42-F942349BE254}"/>
                  </a:ext>
                </a:extLst>
              </p:cNvPr>
              <p:cNvSpPr/>
              <p:nvPr/>
            </p:nvSpPr>
            <p:spPr>
              <a:xfrm>
                <a:off x="63500" y="63500"/>
                <a:ext cx="112776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112776" h="164592">
                    <a:moveTo>
                      <a:pt x="0" y="164592"/>
                    </a:moveTo>
                    <a:lnTo>
                      <a:pt x="112776" y="164592"/>
                    </a:lnTo>
                    <a:lnTo>
                      <a:pt x="112776" y="0"/>
                    </a:lnTo>
                    <a:lnTo>
                      <a:pt x="0" y="0"/>
                    </a:lnTo>
                    <a:lnTo>
                      <a:pt x="0" y="164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58" name="Freeform 42">
                <a:extLst>
                  <a:ext uri="{FF2B5EF4-FFF2-40B4-BE49-F238E27FC236}">
                    <a16:creationId xmlns:a16="http://schemas.microsoft.com/office/drawing/2014/main" id="{F54126EF-4B81-CB9A-6ECD-54AB59DA8E4F}"/>
                  </a:ext>
                </a:extLst>
              </p:cNvPr>
              <p:cNvSpPr/>
              <p:nvPr/>
            </p:nvSpPr>
            <p:spPr>
              <a:xfrm>
                <a:off x="173355" y="175387"/>
                <a:ext cx="1822958" cy="1822958"/>
              </a:xfrm>
              <a:custGeom>
                <a:avLst/>
                <a:gdLst/>
                <a:ahLst/>
                <a:cxnLst/>
                <a:rect l="l" t="t" r="r" b="b"/>
                <a:pathLst>
                  <a:path w="1822958" h="1822958">
                    <a:moveTo>
                      <a:pt x="1822831" y="911479"/>
                    </a:moveTo>
                    <a:cubicBezTo>
                      <a:pt x="1822831" y="1414907"/>
                      <a:pt x="1414780" y="1822958"/>
                      <a:pt x="911352" y="1822958"/>
                    </a:cubicBezTo>
                    <a:cubicBezTo>
                      <a:pt x="407924" y="1822958"/>
                      <a:pt x="0" y="1414780"/>
                      <a:pt x="0" y="911479"/>
                    </a:cubicBezTo>
                    <a:cubicBezTo>
                      <a:pt x="0" y="408178"/>
                      <a:pt x="408051" y="0"/>
                      <a:pt x="911479" y="0"/>
                    </a:cubicBezTo>
                    <a:cubicBezTo>
                      <a:pt x="1414907" y="0"/>
                      <a:pt x="1822958" y="408051"/>
                      <a:pt x="1822958" y="91147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B89AA435-3BB5-E84F-CA0F-82BD3993C60C}"/>
                </a:ext>
              </a:extLst>
            </p:cNvPr>
            <p:cNvSpPr/>
            <p:nvPr/>
          </p:nvSpPr>
          <p:spPr>
            <a:xfrm>
              <a:off x="3581702" y="6705024"/>
              <a:ext cx="1577100" cy="1573960"/>
            </a:xfrm>
            <a:custGeom>
              <a:avLst/>
              <a:gdLst/>
              <a:ahLst/>
              <a:cxnLst/>
              <a:rect l="l" t="t" r="r" b="b"/>
              <a:pathLst>
                <a:path w="2102800" h="2098613">
                  <a:moveTo>
                    <a:pt x="0" y="0"/>
                  </a:moveTo>
                  <a:lnTo>
                    <a:pt x="2102800" y="0"/>
                  </a:lnTo>
                  <a:lnTo>
                    <a:pt x="2102800" y="2098614"/>
                  </a:lnTo>
                  <a:lnTo>
                    <a:pt x="0" y="2098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42" name="Group 44">
              <a:extLst>
                <a:ext uri="{FF2B5EF4-FFF2-40B4-BE49-F238E27FC236}">
                  <a16:creationId xmlns:a16="http://schemas.microsoft.com/office/drawing/2014/main" id="{C86B9F7C-2AF1-0017-48D2-AF60FC28E9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93566" y="6816743"/>
              <a:ext cx="1351592" cy="1351601"/>
              <a:chOff x="0" y="0"/>
              <a:chExt cx="1324394" cy="1324407"/>
            </a:xfrm>
          </p:grpSpPr>
          <p:sp>
            <p:nvSpPr>
              <p:cNvPr id="156" name="Freeform 45">
                <a:extLst>
                  <a:ext uri="{FF2B5EF4-FFF2-40B4-BE49-F238E27FC236}">
                    <a16:creationId xmlns:a16="http://schemas.microsoft.com/office/drawing/2014/main" id="{10E59CB7-A9E6-D2F9-4D6A-FDABD3150DF7}"/>
                  </a:ext>
                </a:extLst>
              </p:cNvPr>
              <p:cNvSpPr/>
              <p:nvPr/>
            </p:nvSpPr>
            <p:spPr>
              <a:xfrm>
                <a:off x="0" y="0"/>
                <a:ext cx="1324356" cy="1324356"/>
              </a:xfrm>
              <a:custGeom>
                <a:avLst/>
                <a:gdLst/>
                <a:ahLst/>
                <a:cxnLst/>
                <a:rect l="l" t="t" r="r" b="b"/>
                <a:pathLst>
                  <a:path w="1324356" h="1324356">
                    <a:moveTo>
                      <a:pt x="1324356" y="662178"/>
                    </a:moveTo>
                    <a:cubicBezTo>
                      <a:pt x="1324356" y="1027938"/>
                      <a:pt x="1027811" y="1324356"/>
                      <a:pt x="662178" y="1324356"/>
                    </a:cubicBezTo>
                    <a:cubicBezTo>
                      <a:pt x="296545" y="1324356"/>
                      <a:pt x="0" y="1027938"/>
                      <a:pt x="0" y="662178"/>
                    </a:cubicBezTo>
                    <a:cubicBezTo>
                      <a:pt x="0" y="296418"/>
                      <a:pt x="296418" y="0"/>
                      <a:pt x="662178" y="0"/>
                    </a:cubicBezTo>
                    <a:cubicBezTo>
                      <a:pt x="1027938" y="0"/>
                      <a:pt x="1324356" y="296418"/>
                      <a:pt x="1324356" y="662178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822E9FB0-F1FF-74DA-3CA3-AB1B92921862}"/>
                </a:ext>
              </a:extLst>
            </p:cNvPr>
            <p:cNvSpPr/>
            <p:nvPr/>
          </p:nvSpPr>
          <p:spPr>
            <a:xfrm>
              <a:off x="6371904" y="7244799"/>
              <a:ext cx="1422124" cy="1275538"/>
            </a:xfrm>
            <a:custGeom>
              <a:avLst/>
              <a:gdLst/>
              <a:ahLst/>
              <a:cxnLst/>
              <a:rect l="l" t="t" r="r" b="b"/>
              <a:pathLst>
                <a:path w="1858010" h="1666494">
                  <a:moveTo>
                    <a:pt x="1068832" y="0"/>
                  </a:moveTo>
                  <a:lnTo>
                    <a:pt x="1068832" y="71755"/>
                  </a:lnTo>
                  <a:cubicBezTo>
                    <a:pt x="1156081" y="94488"/>
                    <a:pt x="1237107" y="132969"/>
                    <a:pt x="1308608" y="183896"/>
                  </a:cubicBezTo>
                  <a:lnTo>
                    <a:pt x="1308608" y="0"/>
                  </a:lnTo>
                  <a:close/>
                  <a:moveTo>
                    <a:pt x="1818894" y="546481"/>
                  </a:moveTo>
                  <a:cubicBezTo>
                    <a:pt x="1844294" y="620903"/>
                    <a:pt x="1858010" y="700786"/>
                    <a:pt x="1858010" y="783844"/>
                  </a:cubicBezTo>
                  <a:cubicBezTo>
                    <a:pt x="1858010" y="1190244"/>
                    <a:pt x="1528445" y="1519809"/>
                    <a:pt x="1122045" y="1519809"/>
                  </a:cubicBezTo>
                  <a:cubicBezTo>
                    <a:pt x="753745" y="1519809"/>
                    <a:pt x="448564" y="1249299"/>
                    <a:pt x="394589" y="895985"/>
                  </a:cubicBezTo>
                  <a:lnTo>
                    <a:pt x="0" y="895985"/>
                  </a:lnTo>
                  <a:lnTo>
                    <a:pt x="0" y="1666494"/>
                  </a:lnTo>
                  <a:lnTo>
                    <a:pt x="1763776" y="1666494"/>
                  </a:lnTo>
                  <a:lnTo>
                    <a:pt x="1763776" y="546481"/>
                  </a:lnTo>
                  <a:close/>
                </a:path>
              </a:pathLst>
            </a:custGeom>
            <a:blipFill>
              <a:blip r:embed="rId14"/>
              <a:stretch>
                <a:fillRect l="-218" t="-128" r="4852" b="-99"/>
              </a:stretch>
            </a:blipFill>
          </p:spPr>
          <p:txBody>
            <a:bodyPr/>
            <a:lstStyle/>
            <a:p>
              <a:endParaRPr lang="es-ES" sz="1350" dirty="0"/>
            </a:p>
          </p:txBody>
        </p:sp>
        <p:grpSp>
          <p:nvGrpSpPr>
            <p:cNvPr id="44" name="Group 48">
              <a:extLst>
                <a:ext uri="{FF2B5EF4-FFF2-40B4-BE49-F238E27FC236}">
                  <a16:creationId xmlns:a16="http://schemas.microsoft.com/office/drawing/2014/main" id="{953FD8A9-2BB6-A10A-114E-CE6FD8BC503E}"/>
                </a:ext>
              </a:extLst>
            </p:cNvPr>
            <p:cNvGrpSpPr/>
            <p:nvPr/>
          </p:nvGrpSpPr>
          <p:grpSpPr>
            <a:xfrm>
              <a:off x="6371903" y="7168502"/>
              <a:ext cx="818096" cy="762095"/>
              <a:chOff x="0" y="0"/>
              <a:chExt cx="1068845" cy="995680"/>
            </a:xfrm>
          </p:grpSpPr>
          <p:sp>
            <p:nvSpPr>
              <p:cNvPr id="155" name="Freeform 49">
                <a:extLst>
                  <a:ext uri="{FF2B5EF4-FFF2-40B4-BE49-F238E27FC236}">
                    <a16:creationId xmlns:a16="http://schemas.microsoft.com/office/drawing/2014/main" id="{9EC99AAB-071E-DAB6-5507-F27EF1F19CF9}"/>
                  </a:ext>
                </a:extLst>
              </p:cNvPr>
              <p:cNvSpPr/>
              <p:nvPr/>
            </p:nvSpPr>
            <p:spPr>
              <a:xfrm>
                <a:off x="0" y="0"/>
                <a:ext cx="1068832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1068832" h="995680">
                    <a:moveTo>
                      <a:pt x="866521" y="0"/>
                    </a:moveTo>
                    <a:cubicBezTo>
                      <a:pt x="858012" y="27051"/>
                      <a:pt x="848614" y="53594"/>
                      <a:pt x="838200" y="79629"/>
                    </a:cubicBezTo>
                    <a:lnTo>
                      <a:pt x="838200" y="123063"/>
                    </a:lnTo>
                    <a:lnTo>
                      <a:pt x="820166" y="123063"/>
                    </a:lnTo>
                    <a:cubicBezTo>
                      <a:pt x="815975" y="132588"/>
                      <a:pt x="811657" y="141986"/>
                      <a:pt x="807212" y="151384"/>
                    </a:cubicBezTo>
                    <a:cubicBezTo>
                      <a:pt x="831850" y="148844"/>
                      <a:pt x="856869" y="147574"/>
                      <a:pt x="882269" y="147574"/>
                    </a:cubicBezTo>
                    <a:cubicBezTo>
                      <a:pt x="946785" y="147574"/>
                      <a:pt x="1009269" y="155829"/>
                      <a:pt x="1068832" y="171450"/>
                    </a:cubicBezTo>
                    <a:lnTo>
                      <a:pt x="1068832" y="99695"/>
                    </a:lnTo>
                    <a:lnTo>
                      <a:pt x="1032764" y="99695"/>
                    </a:lnTo>
                    <a:lnTo>
                      <a:pt x="1032764" y="0"/>
                    </a:lnTo>
                    <a:close/>
                    <a:moveTo>
                      <a:pt x="156083" y="763016"/>
                    </a:moveTo>
                    <a:cubicBezTo>
                      <a:pt x="105664" y="782955"/>
                      <a:pt x="53467" y="799719"/>
                      <a:pt x="0" y="812927"/>
                    </a:cubicBezTo>
                    <a:lnTo>
                      <a:pt x="0" y="995680"/>
                    </a:lnTo>
                    <a:lnTo>
                      <a:pt x="154813" y="995680"/>
                    </a:lnTo>
                    <a:cubicBezTo>
                      <a:pt x="149225" y="959104"/>
                      <a:pt x="146304" y="921639"/>
                      <a:pt x="146304" y="883539"/>
                    </a:cubicBezTo>
                    <a:cubicBezTo>
                      <a:pt x="146304" y="842518"/>
                      <a:pt x="149606" y="802132"/>
                      <a:pt x="156083" y="763016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379" t="-408" r="-381" b="-408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45" name="Group 50">
              <a:extLst>
                <a:ext uri="{FF2B5EF4-FFF2-40B4-BE49-F238E27FC236}">
                  <a16:creationId xmlns:a16="http://schemas.microsoft.com/office/drawing/2014/main" id="{3E140606-61D4-1E3E-7D57-76AA58581C8E}"/>
                </a:ext>
              </a:extLst>
            </p:cNvPr>
            <p:cNvGrpSpPr/>
            <p:nvPr/>
          </p:nvGrpSpPr>
          <p:grpSpPr>
            <a:xfrm>
              <a:off x="6371903" y="7168501"/>
              <a:ext cx="663285" cy="622265"/>
              <a:chOff x="0" y="0"/>
              <a:chExt cx="866584" cy="812990"/>
            </a:xfrm>
          </p:grpSpPr>
          <p:sp>
            <p:nvSpPr>
              <p:cNvPr id="154" name="Freeform 51">
                <a:extLst>
                  <a:ext uri="{FF2B5EF4-FFF2-40B4-BE49-F238E27FC236}">
                    <a16:creationId xmlns:a16="http://schemas.microsoft.com/office/drawing/2014/main" id="{6AE7CFE6-852F-4B06-2761-72B74BBA64C5}"/>
                  </a:ext>
                </a:extLst>
              </p:cNvPr>
              <p:cNvSpPr/>
              <p:nvPr/>
            </p:nvSpPr>
            <p:spPr>
              <a:xfrm>
                <a:off x="0" y="0"/>
                <a:ext cx="866648" cy="812927"/>
              </a:xfrm>
              <a:custGeom>
                <a:avLst/>
                <a:gdLst/>
                <a:ahLst/>
                <a:cxnLst/>
                <a:rect l="l" t="t" r="r" b="b"/>
                <a:pathLst>
                  <a:path w="866648" h="812927">
                    <a:moveTo>
                      <a:pt x="838327" y="0"/>
                    </a:moveTo>
                    <a:lnTo>
                      <a:pt x="838327" y="79629"/>
                    </a:lnTo>
                    <a:cubicBezTo>
                      <a:pt x="848614" y="53467"/>
                      <a:pt x="858139" y="26924"/>
                      <a:pt x="866648" y="0"/>
                    </a:cubicBezTo>
                    <a:close/>
                    <a:moveTo>
                      <a:pt x="0" y="123063"/>
                    </a:moveTo>
                    <a:lnTo>
                      <a:pt x="0" y="812927"/>
                    </a:lnTo>
                    <a:cubicBezTo>
                      <a:pt x="53467" y="799719"/>
                      <a:pt x="105664" y="782955"/>
                      <a:pt x="156083" y="762889"/>
                    </a:cubicBezTo>
                    <a:cubicBezTo>
                      <a:pt x="209677" y="438023"/>
                      <a:pt x="475996" y="184785"/>
                      <a:pt x="807212" y="151257"/>
                    </a:cubicBezTo>
                    <a:cubicBezTo>
                      <a:pt x="811657" y="141859"/>
                      <a:pt x="815975" y="132461"/>
                      <a:pt x="820166" y="122936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467" t="-499" r="-353" b="-484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46" name="Group 52">
              <a:extLst>
                <a:ext uri="{FF2B5EF4-FFF2-40B4-BE49-F238E27FC236}">
                  <a16:creationId xmlns:a16="http://schemas.microsoft.com/office/drawing/2014/main" id="{02D35806-A6CE-D166-C6C4-FEF1300B2B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3884" y="7281466"/>
              <a:ext cx="1126550" cy="1126553"/>
              <a:chOff x="-1" y="1"/>
              <a:chExt cx="1103884" cy="1103884"/>
            </a:xfrm>
          </p:grpSpPr>
          <p:sp>
            <p:nvSpPr>
              <p:cNvPr id="153" name="Freeform 53">
                <a:extLst>
                  <a:ext uri="{FF2B5EF4-FFF2-40B4-BE49-F238E27FC236}">
                    <a16:creationId xmlns:a16="http://schemas.microsoft.com/office/drawing/2014/main" id="{B5E150B9-AAA3-1F77-E186-9C9CC40915DF}"/>
                  </a:ext>
                </a:extLst>
              </p:cNvPr>
              <p:cNvSpPr/>
              <p:nvPr/>
            </p:nvSpPr>
            <p:spPr>
              <a:xfrm>
                <a:off x="-1" y="1"/>
                <a:ext cx="1103884" cy="1103884"/>
              </a:xfrm>
              <a:custGeom>
                <a:avLst/>
                <a:gdLst/>
                <a:ahLst/>
                <a:cxnLst/>
                <a:rect l="l" t="t" r="r" b="b"/>
                <a:pathLst>
                  <a:path w="1103884" h="1103884">
                    <a:moveTo>
                      <a:pt x="1103884" y="551942"/>
                    </a:moveTo>
                    <a:cubicBezTo>
                      <a:pt x="1103884" y="856742"/>
                      <a:pt x="856742" y="1103884"/>
                      <a:pt x="551942" y="1103884"/>
                    </a:cubicBezTo>
                    <a:cubicBezTo>
                      <a:pt x="247142" y="1103884"/>
                      <a:pt x="0" y="856742"/>
                      <a:pt x="0" y="551942"/>
                    </a:cubicBezTo>
                    <a:cubicBezTo>
                      <a:pt x="0" y="247142"/>
                      <a:pt x="247142" y="0"/>
                      <a:pt x="551942" y="0"/>
                    </a:cubicBezTo>
                    <a:cubicBezTo>
                      <a:pt x="856742" y="0"/>
                      <a:pt x="1103884" y="247142"/>
                      <a:pt x="1103884" y="551942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 dirty="0"/>
              </a:p>
            </p:txBody>
          </p:sp>
        </p:grp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D7A48D68-5A0F-43C0-AB05-6B77F5880E7E}"/>
                </a:ext>
              </a:extLst>
            </p:cNvPr>
            <p:cNvSpPr/>
            <p:nvPr/>
          </p:nvSpPr>
          <p:spPr>
            <a:xfrm>
              <a:off x="7740681" y="5905611"/>
              <a:ext cx="1393449" cy="1757485"/>
            </a:xfrm>
            <a:custGeom>
              <a:avLst/>
              <a:gdLst/>
              <a:ahLst/>
              <a:cxnLst/>
              <a:rect l="l" t="t" r="r" b="b"/>
              <a:pathLst>
                <a:path w="1820545" h="2296160">
                  <a:moveTo>
                    <a:pt x="824865" y="0"/>
                  </a:moveTo>
                  <a:lnTo>
                    <a:pt x="824865" y="156972"/>
                  </a:lnTo>
                  <a:cubicBezTo>
                    <a:pt x="1116330" y="201930"/>
                    <a:pt x="1366266" y="372491"/>
                    <a:pt x="1518031" y="611505"/>
                  </a:cubicBezTo>
                  <a:lnTo>
                    <a:pt x="1820545" y="611505"/>
                  </a:lnTo>
                  <a:lnTo>
                    <a:pt x="1820545" y="81280"/>
                  </a:lnTo>
                  <a:lnTo>
                    <a:pt x="849249" y="81280"/>
                  </a:lnTo>
                  <a:lnTo>
                    <a:pt x="849249" y="0"/>
                  </a:lnTo>
                  <a:close/>
                  <a:moveTo>
                    <a:pt x="1497457" y="1749679"/>
                  </a:moveTo>
                  <a:cubicBezTo>
                    <a:pt x="1314450" y="1993265"/>
                    <a:pt x="1023112" y="2150872"/>
                    <a:pt x="695071" y="2150872"/>
                  </a:cubicBezTo>
                  <a:cubicBezTo>
                    <a:pt x="425196" y="2150872"/>
                    <a:pt x="180213" y="2044319"/>
                    <a:pt x="0" y="1870837"/>
                  </a:cubicBezTo>
                  <a:lnTo>
                    <a:pt x="0" y="2296160"/>
                  </a:lnTo>
                  <a:lnTo>
                    <a:pt x="1820545" y="2296160"/>
                  </a:lnTo>
                  <a:lnTo>
                    <a:pt x="1820545" y="1749679"/>
                  </a:lnTo>
                  <a:close/>
                </a:path>
              </a:pathLst>
            </a:custGeom>
            <a:blipFill>
              <a:blip r:embed="rId17"/>
              <a:stretch>
                <a:fillRect l="-1346" r="-223"/>
              </a:stretch>
            </a:blipFill>
          </p:spPr>
          <p:txBody>
            <a:bodyPr/>
            <a:lstStyle/>
            <a:p>
              <a:endParaRPr lang="es-ES" sz="1350" dirty="0"/>
            </a:p>
          </p:txBody>
        </p:sp>
        <p:grpSp>
          <p:nvGrpSpPr>
            <p:cNvPr id="48" name="Group 56">
              <a:extLst>
                <a:ext uri="{FF2B5EF4-FFF2-40B4-BE49-F238E27FC236}">
                  <a16:creationId xmlns:a16="http://schemas.microsoft.com/office/drawing/2014/main" id="{D7889659-97B3-C7D6-1BAC-26AE1C29D0CC}"/>
                </a:ext>
              </a:extLst>
            </p:cNvPr>
            <p:cNvGrpSpPr/>
            <p:nvPr/>
          </p:nvGrpSpPr>
          <p:grpSpPr>
            <a:xfrm>
              <a:off x="7373534" y="7244799"/>
              <a:ext cx="348386" cy="418276"/>
              <a:chOff x="0" y="0"/>
              <a:chExt cx="455168" cy="546480"/>
            </a:xfrm>
          </p:grpSpPr>
          <p:sp>
            <p:nvSpPr>
              <p:cNvPr id="152" name="Freeform 57">
                <a:extLst>
                  <a:ext uri="{FF2B5EF4-FFF2-40B4-BE49-F238E27FC236}">
                    <a16:creationId xmlns:a16="http://schemas.microsoft.com/office/drawing/2014/main" id="{965F48F4-9167-7B26-2DD1-24442B6DB54E}"/>
                  </a:ext>
                </a:extLst>
              </p:cNvPr>
              <p:cNvSpPr/>
              <p:nvPr/>
            </p:nvSpPr>
            <p:spPr>
              <a:xfrm>
                <a:off x="0" y="0"/>
                <a:ext cx="455168" cy="546480"/>
              </a:xfrm>
              <a:custGeom>
                <a:avLst/>
                <a:gdLst/>
                <a:ahLst/>
                <a:cxnLst/>
                <a:rect l="l" t="t" r="r" b="b"/>
                <a:pathLst>
                  <a:path w="455168" h="546481">
                    <a:moveTo>
                      <a:pt x="0" y="0"/>
                    </a:moveTo>
                    <a:lnTo>
                      <a:pt x="0" y="183896"/>
                    </a:lnTo>
                    <a:cubicBezTo>
                      <a:pt x="124460" y="272542"/>
                      <a:pt x="220218" y="399034"/>
                      <a:pt x="270510" y="546481"/>
                    </a:cubicBezTo>
                    <a:lnTo>
                      <a:pt x="455168" y="546481"/>
                    </a:lnTo>
                    <a:lnTo>
                      <a:pt x="455168" y="121285"/>
                    </a:lnTo>
                    <a:cubicBezTo>
                      <a:pt x="416179" y="83820"/>
                      <a:pt x="380365" y="43307"/>
                      <a:pt x="347853" y="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-892" t="-392" b="-2"/>
                </a:stretch>
              </a:blipFill>
            </p:spPr>
            <p:txBody>
              <a:bodyPr/>
              <a:lstStyle/>
              <a:p>
                <a:endParaRPr lang="es-ES" sz="1350" dirty="0"/>
              </a:p>
            </p:txBody>
          </p:sp>
        </p:grpSp>
        <p:grpSp>
          <p:nvGrpSpPr>
            <p:cNvPr id="49" name="Group 61">
              <a:extLst>
                <a:ext uri="{FF2B5EF4-FFF2-40B4-BE49-F238E27FC236}">
                  <a16:creationId xmlns:a16="http://schemas.microsoft.com/office/drawing/2014/main" id="{D4DF3901-121B-DB7A-A8B5-DBF3133243E3}"/>
                </a:ext>
              </a:extLst>
            </p:cNvPr>
            <p:cNvGrpSpPr/>
            <p:nvPr/>
          </p:nvGrpSpPr>
          <p:grpSpPr>
            <a:xfrm>
              <a:off x="8390698" y="4894659"/>
              <a:ext cx="1088708" cy="1073155"/>
              <a:chOff x="0" y="0"/>
              <a:chExt cx="1422400" cy="1402080"/>
            </a:xfrm>
          </p:grpSpPr>
          <p:sp>
            <p:nvSpPr>
              <p:cNvPr id="151" name="Freeform 62">
                <a:extLst>
                  <a:ext uri="{FF2B5EF4-FFF2-40B4-BE49-F238E27FC236}">
                    <a16:creationId xmlns:a16="http://schemas.microsoft.com/office/drawing/2014/main" id="{0B859F86-D037-613C-CB20-BF958C215744}"/>
                  </a:ext>
                </a:extLst>
              </p:cNvPr>
              <p:cNvSpPr/>
              <p:nvPr/>
            </p:nvSpPr>
            <p:spPr>
              <a:xfrm>
                <a:off x="0" y="0"/>
                <a:ext cx="142240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422400" h="1402080">
                    <a:moveTo>
                      <a:pt x="0" y="0"/>
                    </a:moveTo>
                    <a:lnTo>
                      <a:pt x="0" y="1320800"/>
                    </a:lnTo>
                    <a:lnTo>
                      <a:pt x="971296" y="1320800"/>
                    </a:lnTo>
                    <a:lnTo>
                      <a:pt x="971296" y="1402080"/>
                    </a:lnTo>
                    <a:lnTo>
                      <a:pt x="1418336" y="1402080"/>
                    </a:lnTo>
                    <a:lnTo>
                      <a:pt x="1418336" y="1158240"/>
                    </a:lnTo>
                    <a:lnTo>
                      <a:pt x="1422400" y="1158240"/>
                    </a:lnTo>
                    <a:lnTo>
                      <a:pt x="1422400" y="0"/>
                    </a:lnTo>
                    <a:close/>
                  </a:path>
                </a:pathLst>
              </a:custGeom>
              <a:blipFill>
                <a:blip r:embed="rId19"/>
                <a:stretch>
                  <a:fillRect t="-289" r="-28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FEF29A5F-FD77-4AE7-4940-E67E0703E8F8}"/>
                </a:ext>
              </a:extLst>
            </p:cNvPr>
            <p:cNvSpPr/>
            <p:nvPr/>
          </p:nvSpPr>
          <p:spPr>
            <a:xfrm>
              <a:off x="8390698" y="5905602"/>
              <a:ext cx="743441" cy="62212"/>
            </a:xfrm>
            <a:custGeom>
              <a:avLst/>
              <a:gdLst/>
              <a:ahLst/>
              <a:cxnLst/>
              <a:rect l="l" t="t" r="r" b="b"/>
              <a:pathLst>
                <a:path w="991255" h="82949">
                  <a:moveTo>
                    <a:pt x="0" y="0"/>
                  </a:moveTo>
                  <a:lnTo>
                    <a:pt x="991255" y="0"/>
                  </a:lnTo>
                  <a:lnTo>
                    <a:pt x="991255" y="82949"/>
                  </a:lnTo>
                  <a:lnTo>
                    <a:pt x="0" y="8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5000" r="-417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51" name="Group 64">
              <a:extLst>
                <a:ext uri="{FF2B5EF4-FFF2-40B4-BE49-F238E27FC236}">
                  <a16:creationId xmlns:a16="http://schemas.microsoft.com/office/drawing/2014/main" id="{F06CE386-7B1C-195B-94B9-46A39F0E6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1221" y="4991301"/>
              <a:ext cx="865630" cy="865630"/>
              <a:chOff x="0" y="0"/>
              <a:chExt cx="848208" cy="848208"/>
            </a:xfrm>
          </p:grpSpPr>
          <p:sp>
            <p:nvSpPr>
              <p:cNvPr id="150" name="Freeform 65">
                <a:extLst>
                  <a:ext uri="{FF2B5EF4-FFF2-40B4-BE49-F238E27FC236}">
                    <a16:creationId xmlns:a16="http://schemas.microsoft.com/office/drawing/2014/main" id="{494D70AE-D732-0444-8342-7E75E8541AA4}"/>
                  </a:ext>
                </a:extLst>
              </p:cNvPr>
              <p:cNvSpPr/>
              <p:nvPr/>
            </p:nvSpPr>
            <p:spPr>
              <a:xfrm>
                <a:off x="0" y="0"/>
                <a:ext cx="848233" cy="848106"/>
              </a:xfrm>
              <a:custGeom>
                <a:avLst/>
                <a:gdLst/>
                <a:ahLst/>
                <a:cxnLst/>
                <a:rect l="l" t="t" r="r" b="b"/>
                <a:pathLst>
                  <a:path w="848233" h="848106">
                    <a:moveTo>
                      <a:pt x="848233" y="424053"/>
                    </a:moveTo>
                    <a:cubicBezTo>
                      <a:pt x="848233" y="658241"/>
                      <a:pt x="658368" y="848106"/>
                      <a:pt x="424053" y="848106"/>
                    </a:cubicBezTo>
                    <a:cubicBezTo>
                      <a:pt x="189738" y="848106"/>
                      <a:pt x="0" y="658368"/>
                      <a:pt x="0" y="424053"/>
                    </a:cubicBezTo>
                    <a:cubicBezTo>
                      <a:pt x="0" y="189738"/>
                      <a:pt x="189865" y="0"/>
                      <a:pt x="424053" y="0"/>
                    </a:cubicBezTo>
                    <a:cubicBezTo>
                      <a:pt x="658241" y="0"/>
                      <a:pt x="848233" y="189865"/>
                      <a:pt x="848233" y="42405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2" name="Group 66">
              <a:extLst>
                <a:ext uri="{FF2B5EF4-FFF2-40B4-BE49-F238E27FC236}">
                  <a16:creationId xmlns:a16="http://schemas.microsoft.com/office/drawing/2014/main" id="{995B428D-D5D0-6F29-808F-C08F243C881F}"/>
                </a:ext>
              </a:extLst>
            </p:cNvPr>
            <p:cNvGrpSpPr/>
            <p:nvPr/>
          </p:nvGrpSpPr>
          <p:grpSpPr>
            <a:xfrm>
              <a:off x="8375145" y="3379800"/>
              <a:ext cx="1514849" cy="1514859"/>
              <a:chOff x="0" y="0"/>
              <a:chExt cx="1979155" cy="1979168"/>
            </a:xfrm>
          </p:grpSpPr>
          <p:sp>
            <p:nvSpPr>
              <p:cNvPr id="149" name="Freeform 67">
                <a:extLst>
                  <a:ext uri="{FF2B5EF4-FFF2-40B4-BE49-F238E27FC236}">
                    <a16:creationId xmlns:a16="http://schemas.microsoft.com/office/drawing/2014/main" id="{CF448AB9-9B49-F588-048B-153EC6EE52CA}"/>
                  </a:ext>
                </a:extLst>
              </p:cNvPr>
              <p:cNvSpPr/>
              <p:nvPr/>
            </p:nvSpPr>
            <p:spPr>
              <a:xfrm>
                <a:off x="0" y="0"/>
                <a:ext cx="1979168" cy="1979168"/>
              </a:xfrm>
              <a:custGeom>
                <a:avLst/>
                <a:gdLst/>
                <a:ahLst/>
                <a:cxnLst/>
                <a:rect l="l" t="t" r="r" b="b"/>
                <a:pathLst>
                  <a:path w="1979168" h="1979168">
                    <a:moveTo>
                      <a:pt x="808736" y="0"/>
                    </a:moveTo>
                    <a:lnTo>
                      <a:pt x="808736" y="163449"/>
                    </a:lnTo>
                    <a:cubicBezTo>
                      <a:pt x="866902" y="150749"/>
                      <a:pt x="927354" y="144018"/>
                      <a:pt x="989457" y="144018"/>
                    </a:cubicBezTo>
                    <a:cubicBezTo>
                      <a:pt x="1455547" y="144018"/>
                      <a:pt x="1833372" y="521843"/>
                      <a:pt x="1833372" y="987933"/>
                    </a:cubicBezTo>
                    <a:cubicBezTo>
                      <a:pt x="1833372" y="1454023"/>
                      <a:pt x="1455547" y="1831848"/>
                      <a:pt x="989457" y="1831848"/>
                    </a:cubicBezTo>
                    <a:cubicBezTo>
                      <a:pt x="538226" y="1831848"/>
                      <a:pt x="169672" y="1477772"/>
                      <a:pt x="146685" y="1032256"/>
                    </a:cubicBezTo>
                    <a:lnTo>
                      <a:pt x="0" y="1032256"/>
                    </a:lnTo>
                    <a:lnTo>
                      <a:pt x="0" y="1979168"/>
                    </a:lnTo>
                    <a:lnTo>
                      <a:pt x="20320" y="1979168"/>
                    </a:lnTo>
                    <a:lnTo>
                      <a:pt x="20320" y="1958848"/>
                    </a:lnTo>
                    <a:lnTo>
                      <a:pt x="1442720" y="1958848"/>
                    </a:lnTo>
                    <a:lnTo>
                      <a:pt x="1442720" y="1979168"/>
                    </a:lnTo>
                    <a:lnTo>
                      <a:pt x="1979168" y="1979168"/>
                    </a:lnTo>
                    <a:lnTo>
                      <a:pt x="1979168" y="0"/>
                    </a:lnTo>
                    <a:close/>
                  </a:path>
                </a:pathLst>
              </a:custGeom>
              <a:blipFill>
                <a:blip r:embed="rId21"/>
                <a:stretch>
                  <a:fillRect t="-20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3" name="Group 68">
              <a:extLst>
                <a:ext uri="{FF2B5EF4-FFF2-40B4-BE49-F238E27FC236}">
                  <a16:creationId xmlns:a16="http://schemas.microsoft.com/office/drawing/2014/main" id="{08E685B0-63B9-A768-44C1-8E7DE09483E9}"/>
                </a:ext>
              </a:extLst>
            </p:cNvPr>
            <p:cNvGrpSpPr/>
            <p:nvPr/>
          </p:nvGrpSpPr>
          <p:grpSpPr>
            <a:xfrm>
              <a:off x="8375144" y="3379800"/>
              <a:ext cx="619008" cy="790091"/>
              <a:chOff x="0" y="0"/>
              <a:chExt cx="808736" cy="1032256"/>
            </a:xfrm>
          </p:grpSpPr>
          <p:sp>
            <p:nvSpPr>
              <p:cNvPr id="148" name="Freeform 69">
                <a:extLst>
                  <a:ext uri="{FF2B5EF4-FFF2-40B4-BE49-F238E27FC236}">
                    <a16:creationId xmlns:a16="http://schemas.microsoft.com/office/drawing/2014/main" id="{F1E75E40-EB16-6415-410A-53D2BE655F90}"/>
                  </a:ext>
                </a:extLst>
              </p:cNvPr>
              <p:cNvSpPr/>
              <p:nvPr/>
            </p:nvSpPr>
            <p:spPr>
              <a:xfrm>
                <a:off x="0" y="0"/>
                <a:ext cx="808736" cy="1032256"/>
              </a:xfrm>
              <a:custGeom>
                <a:avLst/>
                <a:gdLst/>
                <a:ahLst/>
                <a:cxnLst/>
                <a:rect l="l" t="t" r="r" b="b"/>
                <a:pathLst>
                  <a:path w="808736" h="1032256">
                    <a:moveTo>
                      <a:pt x="632460" y="0"/>
                    </a:moveTo>
                    <a:cubicBezTo>
                      <a:pt x="608711" y="100457"/>
                      <a:pt x="571754" y="195707"/>
                      <a:pt x="523621" y="284099"/>
                    </a:cubicBezTo>
                    <a:cubicBezTo>
                      <a:pt x="608965" y="227457"/>
                      <a:pt x="705358" y="185928"/>
                      <a:pt x="808736" y="163449"/>
                    </a:cubicBezTo>
                    <a:lnTo>
                      <a:pt x="808736" y="0"/>
                    </a:lnTo>
                    <a:close/>
                    <a:moveTo>
                      <a:pt x="218948" y="643128"/>
                    </a:moveTo>
                    <a:cubicBezTo>
                      <a:pt x="151511" y="695706"/>
                      <a:pt x="78105" y="741045"/>
                      <a:pt x="0" y="777748"/>
                    </a:cubicBezTo>
                    <a:lnTo>
                      <a:pt x="0" y="1032256"/>
                    </a:lnTo>
                    <a:lnTo>
                      <a:pt x="146685" y="1032256"/>
                    </a:lnTo>
                    <a:cubicBezTo>
                      <a:pt x="145923" y="1017651"/>
                      <a:pt x="145542" y="1002792"/>
                      <a:pt x="145542" y="987933"/>
                    </a:cubicBezTo>
                    <a:cubicBezTo>
                      <a:pt x="145542" y="865124"/>
                      <a:pt x="171831" y="748411"/>
                      <a:pt x="218948" y="643128"/>
                    </a:cubicBezTo>
                    <a:close/>
                  </a:path>
                </a:pathLst>
              </a:custGeom>
              <a:blipFill>
                <a:blip r:embed="rId22"/>
                <a:stretch>
                  <a:fillRect l="-502" t="-393" r="-502" b="-39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4" name="Group 70">
              <a:extLst>
                <a:ext uri="{FF2B5EF4-FFF2-40B4-BE49-F238E27FC236}">
                  <a16:creationId xmlns:a16="http://schemas.microsoft.com/office/drawing/2014/main" id="{849DF5DF-412D-F8F1-7403-20BED9836DCD}"/>
                </a:ext>
              </a:extLst>
            </p:cNvPr>
            <p:cNvGrpSpPr/>
            <p:nvPr/>
          </p:nvGrpSpPr>
          <p:grpSpPr>
            <a:xfrm>
              <a:off x="8375144" y="3379800"/>
              <a:ext cx="484086" cy="595261"/>
              <a:chOff x="0" y="0"/>
              <a:chExt cx="632460" cy="777710"/>
            </a:xfrm>
          </p:grpSpPr>
          <p:sp>
            <p:nvSpPr>
              <p:cNvPr id="147" name="Freeform 71">
                <a:extLst>
                  <a:ext uri="{FF2B5EF4-FFF2-40B4-BE49-F238E27FC236}">
                    <a16:creationId xmlns:a16="http://schemas.microsoft.com/office/drawing/2014/main" id="{01C38B22-5950-04BD-8C81-D7C8FED3AAE3}"/>
                  </a:ext>
                </a:extLst>
              </p:cNvPr>
              <p:cNvSpPr/>
              <p:nvPr/>
            </p:nvSpPr>
            <p:spPr>
              <a:xfrm>
                <a:off x="0" y="0"/>
                <a:ext cx="632460" cy="777748"/>
              </a:xfrm>
              <a:custGeom>
                <a:avLst/>
                <a:gdLst/>
                <a:ahLst/>
                <a:cxnLst/>
                <a:rect l="l" t="t" r="r" b="b"/>
                <a:pathLst>
                  <a:path w="632460" h="777748">
                    <a:moveTo>
                      <a:pt x="0" y="0"/>
                    </a:moveTo>
                    <a:lnTo>
                      <a:pt x="0" y="777748"/>
                    </a:lnTo>
                    <a:cubicBezTo>
                      <a:pt x="78105" y="741045"/>
                      <a:pt x="151511" y="695833"/>
                      <a:pt x="218948" y="643255"/>
                    </a:cubicBezTo>
                    <a:cubicBezTo>
                      <a:pt x="284734" y="496570"/>
                      <a:pt x="391033" y="372110"/>
                      <a:pt x="523748" y="284099"/>
                    </a:cubicBezTo>
                    <a:cubicBezTo>
                      <a:pt x="571754" y="195707"/>
                      <a:pt x="608711" y="100457"/>
                      <a:pt x="632460" y="0"/>
                    </a:cubicBezTo>
                    <a:close/>
                  </a:path>
                </a:pathLst>
              </a:custGeom>
              <a:blipFill>
                <a:blip r:embed="rId23"/>
                <a:stretch>
                  <a:fillRect l="-642" t="-522" r="-240" b="-326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81D0032E-6E3E-3324-C23A-90082BA727F3}"/>
                </a:ext>
              </a:extLst>
            </p:cNvPr>
            <p:cNvSpPr/>
            <p:nvPr/>
          </p:nvSpPr>
          <p:spPr>
            <a:xfrm>
              <a:off x="8390698" y="4879106"/>
              <a:ext cx="1088698" cy="15553"/>
            </a:xfrm>
            <a:custGeom>
              <a:avLst/>
              <a:gdLst/>
              <a:ahLst/>
              <a:cxnLst/>
              <a:rect l="l" t="t" r="r" b="b"/>
              <a:pathLst>
                <a:path w="1451597" h="20737">
                  <a:moveTo>
                    <a:pt x="0" y="0"/>
                  </a:moveTo>
                  <a:lnTo>
                    <a:pt x="1451597" y="0"/>
                  </a:lnTo>
                  <a:lnTo>
                    <a:pt x="1451597" y="20737"/>
                  </a:lnTo>
                  <a:lnTo>
                    <a:pt x="0" y="2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t="-20000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56" name="Group 73">
              <a:extLst>
                <a:ext uri="{FF2B5EF4-FFF2-40B4-BE49-F238E27FC236}">
                  <a16:creationId xmlns:a16="http://schemas.microsoft.com/office/drawing/2014/main" id="{FB6BAF28-1C4C-7A4D-8494-914920FAE5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86485" y="3490041"/>
              <a:ext cx="1291878" cy="1291878"/>
              <a:chOff x="0" y="0"/>
              <a:chExt cx="1265885" cy="1265885"/>
            </a:xfrm>
          </p:grpSpPr>
          <p:sp>
            <p:nvSpPr>
              <p:cNvPr id="146" name="Freeform 74">
                <a:extLst>
                  <a:ext uri="{FF2B5EF4-FFF2-40B4-BE49-F238E27FC236}">
                    <a16:creationId xmlns:a16="http://schemas.microsoft.com/office/drawing/2014/main" id="{825D0B03-F89B-6707-832C-7F11E143F1D2}"/>
                  </a:ext>
                </a:extLst>
              </p:cNvPr>
              <p:cNvSpPr/>
              <p:nvPr/>
            </p:nvSpPr>
            <p:spPr>
              <a:xfrm>
                <a:off x="0" y="0"/>
                <a:ext cx="1265936" cy="1265936"/>
              </a:xfrm>
              <a:custGeom>
                <a:avLst/>
                <a:gdLst/>
                <a:ahLst/>
                <a:cxnLst/>
                <a:rect l="l" t="t" r="r" b="b"/>
                <a:pathLst>
                  <a:path w="1265936" h="1265936">
                    <a:moveTo>
                      <a:pt x="1265936" y="632968"/>
                    </a:moveTo>
                    <a:cubicBezTo>
                      <a:pt x="1265936" y="982472"/>
                      <a:pt x="982599" y="1265936"/>
                      <a:pt x="632968" y="1265936"/>
                    </a:cubicBezTo>
                    <a:cubicBezTo>
                      <a:pt x="283337" y="1265936"/>
                      <a:pt x="0" y="982472"/>
                      <a:pt x="0" y="632968"/>
                    </a:cubicBezTo>
                    <a:cubicBezTo>
                      <a:pt x="0" y="283464"/>
                      <a:pt x="283337" y="0"/>
                      <a:pt x="632968" y="0"/>
                    </a:cubicBezTo>
                    <a:cubicBezTo>
                      <a:pt x="982599" y="0"/>
                      <a:pt x="1265936" y="283337"/>
                      <a:pt x="1265936" y="632968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7" name="Group 75">
              <a:extLst>
                <a:ext uri="{FF2B5EF4-FFF2-40B4-BE49-F238E27FC236}">
                  <a16:creationId xmlns:a16="http://schemas.microsoft.com/office/drawing/2014/main" id="{F2B547B8-86B6-3397-A25A-2595CC14AC89}"/>
                </a:ext>
              </a:extLst>
            </p:cNvPr>
            <p:cNvGrpSpPr/>
            <p:nvPr/>
          </p:nvGrpSpPr>
          <p:grpSpPr>
            <a:xfrm>
              <a:off x="5217892" y="3386031"/>
              <a:ext cx="3154142" cy="2519580"/>
              <a:chOff x="0" y="0"/>
              <a:chExt cx="4120896" cy="3291840"/>
            </a:xfrm>
          </p:grpSpPr>
          <p:sp>
            <p:nvSpPr>
              <p:cNvPr id="145" name="Freeform 76">
                <a:extLst>
                  <a:ext uri="{FF2B5EF4-FFF2-40B4-BE49-F238E27FC236}">
                    <a16:creationId xmlns:a16="http://schemas.microsoft.com/office/drawing/2014/main" id="{C7F05531-02E2-23B4-1413-1E05E3AFF564}"/>
                  </a:ext>
                </a:extLst>
              </p:cNvPr>
              <p:cNvSpPr/>
              <p:nvPr/>
            </p:nvSpPr>
            <p:spPr>
              <a:xfrm>
                <a:off x="0" y="0"/>
                <a:ext cx="4120769" cy="3291840"/>
              </a:xfrm>
              <a:custGeom>
                <a:avLst/>
                <a:gdLst/>
                <a:ahLst/>
                <a:cxnLst/>
                <a:rect l="l" t="t" r="r" b="b"/>
                <a:pathLst>
                  <a:path w="4120769" h="3291840">
                    <a:moveTo>
                      <a:pt x="1531747" y="0"/>
                    </a:moveTo>
                    <a:lnTo>
                      <a:pt x="1531747" y="220599"/>
                    </a:lnTo>
                    <a:cubicBezTo>
                      <a:pt x="1699387" y="172593"/>
                      <a:pt x="1876298" y="146939"/>
                      <a:pt x="2059305" y="146939"/>
                    </a:cubicBezTo>
                    <a:cubicBezTo>
                      <a:pt x="2153539" y="146939"/>
                      <a:pt x="2246249" y="153797"/>
                      <a:pt x="2336800" y="166878"/>
                    </a:cubicBezTo>
                    <a:lnTo>
                      <a:pt x="2336800" y="0"/>
                    </a:lnTo>
                    <a:close/>
                    <a:moveTo>
                      <a:pt x="0" y="1361440"/>
                    </a:moveTo>
                    <a:lnTo>
                      <a:pt x="0" y="1930400"/>
                    </a:lnTo>
                    <a:lnTo>
                      <a:pt x="85344" y="1930400"/>
                    </a:lnTo>
                    <a:lnTo>
                      <a:pt x="85344" y="3214624"/>
                    </a:lnTo>
                    <a:lnTo>
                      <a:pt x="533908" y="3214624"/>
                    </a:lnTo>
                    <a:cubicBezTo>
                      <a:pt x="290703" y="2893695"/>
                      <a:pt x="146304" y="2493772"/>
                      <a:pt x="146304" y="2060067"/>
                    </a:cubicBezTo>
                    <a:cubicBezTo>
                      <a:pt x="146304" y="1813560"/>
                      <a:pt x="192913" y="1577848"/>
                      <a:pt x="277876" y="1361440"/>
                    </a:cubicBezTo>
                    <a:close/>
                    <a:moveTo>
                      <a:pt x="3667887" y="1024128"/>
                    </a:moveTo>
                    <a:cubicBezTo>
                      <a:pt x="3860546" y="1322705"/>
                      <a:pt x="3972306" y="1678305"/>
                      <a:pt x="3972306" y="2060067"/>
                    </a:cubicBezTo>
                    <a:cubicBezTo>
                      <a:pt x="3972306" y="2529332"/>
                      <a:pt x="3803396" y="2959100"/>
                      <a:pt x="3522980" y="3291840"/>
                    </a:cubicBezTo>
                    <a:lnTo>
                      <a:pt x="4120769" y="3291840"/>
                    </a:lnTo>
                    <a:lnTo>
                      <a:pt x="4120769" y="1024128"/>
                    </a:lnTo>
                    <a:close/>
                  </a:path>
                </a:pathLst>
              </a:custGeom>
              <a:blipFill>
                <a:blip r:embed="rId25"/>
                <a:stretch>
                  <a:fillRect r="-101" b="-12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8" name="Group 77">
              <a:extLst>
                <a:ext uri="{FF2B5EF4-FFF2-40B4-BE49-F238E27FC236}">
                  <a16:creationId xmlns:a16="http://schemas.microsoft.com/office/drawing/2014/main" id="{C6AF9428-55AC-0119-4C7C-FF95E2C804C2}"/>
                </a:ext>
              </a:extLst>
            </p:cNvPr>
            <p:cNvGrpSpPr/>
            <p:nvPr/>
          </p:nvGrpSpPr>
          <p:grpSpPr>
            <a:xfrm>
              <a:off x="7006465" y="3386031"/>
              <a:ext cx="1365560" cy="783860"/>
              <a:chOff x="0" y="0"/>
              <a:chExt cx="1784109" cy="1024115"/>
            </a:xfrm>
          </p:grpSpPr>
          <p:sp>
            <p:nvSpPr>
              <p:cNvPr id="144" name="Freeform 78">
                <a:extLst>
                  <a:ext uri="{FF2B5EF4-FFF2-40B4-BE49-F238E27FC236}">
                    <a16:creationId xmlns:a16="http://schemas.microsoft.com/office/drawing/2014/main" id="{AE821EAF-881E-672B-2347-C493E3964A0E}"/>
                  </a:ext>
                </a:extLst>
              </p:cNvPr>
              <p:cNvSpPr/>
              <p:nvPr/>
            </p:nvSpPr>
            <p:spPr>
              <a:xfrm>
                <a:off x="0" y="0"/>
                <a:ext cx="1784096" cy="1024001"/>
              </a:xfrm>
              <a:custGeom>
                <a:avLst/>
                <a:gdLst/>
                <a:ahLst/>
                <a:cxnLst/>
                <a:rect l="l" t="t" r="r" b="b"/>
                <a:pathLst>
                  <a:path w="1784096" h="1024001">
                    <a:moveTo>
                      <a:pt x="0" y="0"/>
                    </a:moveTo>
                    <a:lnTo>
                      <a:pt x="0" y="167005"/>
                    </a:lnTo>
                    <a:cubicBezTo>
                      <a:pt x="87757" y="179705"/>
                      <a:pt x="173609" y="198501"/>
                      <a:pt x="257175" y="222758"/>
                    </a:cubicBezTo>
                    <a:cubicBezTo>
                      <a:pt x="223393" y="152146"/>
                      <a:pt x="196469" y="77597"/>
                      <a:pt x="177546" y="0"/>
                    </a:cubicBezTo>
                    <a:close/>
                    <a:moveTo>
                      <a:pt x="1784096" y="771398"/>
                    </a:moveTo>
                    <a:cubicBezTo>
                      <a:pt x="1636395" y="840105"/>
                      <a:pt x="1471676" y="878459"/>
                      <a:pt x="1298067" y="878459"/>
                    </a:cubicBezTo>
                    <a:cubicBezTo>
                      <a:pt x="1273683" y="878459"/>
                      <a:pt x="1249426" y="877697"/>
                      <a:pt x="1225423" y="876173"/>
                    </a:cubicBezTo>
                    <a:cubicBezTo>
                      <a:pt x="1262888" y="923671"/>
                      <a:pt x="1298194" y="972947"/>
                      <a:pt x="1331087" y="1024001"/>
                    </a:cubicBezTo>
                    <a:lnTo>
                      <a:pt x="1784096" y="1024001"/>
                    </a:lnTo>
                    <a:lnTo>
                      <a:pt x="1784096" y="771398"/>
                    </a:lnTo>
                    <a:close/>
                  </a:path>
                </a:pathLst>
              </a:custGeom>
              <a:blipFill>
                <a:blip r:embed="rId26"/>
                <a:stretch>
                  <a:fillRect l="-227" t="-1" r="-228" b="-11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59" name="Group 79">
              <a:extLst>
                <a:ext uri="{FF2B5EF4-FFF2-40B4-BE49-F238E27FC236}">
                  <a16:creationId xmlns:a16="http://schemas.microsoft.com/office/drawing/2014/main" id="{697BC298-474E-EFC6-9E9C-E916D43D49A6}"/>
                </a:ext>
              </a:extLst>
            </p:cNvPr>
            <p:cNvGrpSpPr/>
            <p:nvPr/>
          </p:nvGrpSpPr>
          <p:grpSpPr>
            <a:xfrm>
              <a:off x="7142340" y="3386031"/>
              <a:ext cx="1229695" cy="672433"/>
              <a:chOff x="0" y="0"/>
              <a:chExt cx="1606601" cy="878535"/>
            </a:xfrm>
          </p:grpSpPr>
          <p:sp>
            <p:nvSpPr>
              <p:cNvPr id="143" name="Freeform 80">
                <a:extLst>
                  <a:ext uri="{FF2B5EF4-FFF2-40B4-BE49-F238E27FC236}">
                    <a16:creationId xmlns:a16="http://schemas.microsoft.com/office/drawing/2014/main" id="{BD3667EB-BD95-3D33-C523-693CE3EF977B}"/>
                  </a:ext>
                </a:extLst>
              </p:cNvPr>
              <p:cNvSpPr/>
              <p:nvPr/>
            </p:nvSpPr>
            <p:spPr>
              <a:xfrm>
                <a:off x="0" y="0"/>
                <a:ext cx="1606677" cy="878586"/>
              </a:xfrm>
              <a:custGeom>
                <a:avLst/>
                <a:gdLst/>
                <a:ahLst/>
                <a:cxnLst/>
                <a:rect l="l" t="t" r="r" b="b"/>
                <a:pathLst>
                  <a:path w="1606677" h="878586">
                    <a:moveTo>
                      <a:pt x="0" y="0"/>
                    </a:moveTo>
                    <a:cubicBezTo>
                      <a:pt x="18923" y="77597"/>
                      <a:pt x="45847" y="152146"/>
                      <a:pt x="79629" y="222631"/>
                    </a:cubicBezTo>
                    <a:cubicBezTo>
                      <a:pt x="467360" y="335280"/>
                      <a:pt x="804291" y="567309"/>
                      <a:pt x="1048004" y="876300"/>
                    </a:cubicBezTo>
                    <a:cubicBezTo>
                      <a:pt x="1072007" y="877824"/>
                      <a:pt x="1096264" y="878586"/>
                      <a:pt x="1120648" y="878586"/>
                    </a:cubicBezTo>
                    <a:cubicBezTo>
                      <a:pt x="1294257" y="878586"/>
                      <a:pt x="1458976" y="840232"/>
                      <a:pt x="1606677" y="771525"/>
                    </a:cubicBezTo>
                    <a:lnTo>
                      <a:pt x="1606677" y="0"/>
                    </a:lnTo>
                    <a:close/>
                  </a:path>
                </a:pathLst>
              </a:custGeom>
              <a:blipFill>
                <a:blip r:embed="rId27"/>
                <a:stretch>
                  <a:fillRect l="-170" t="-1" r="-248" b="-374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0" name="Group 81">
              <a:extLst>
                <a:ext uri="{FF2B5EF4-FFF2-40B4-BE49-F238E27FC236}">
                  <a16:creationId xmlns:a16="http://schemas.microsoft.com/office/drawing/2014/main" id="{3CAE4BFB-A774-C84E-9912-CD658B03E3A3}"/>
                </a:ext>
              </a:extLst>
            </p:cNvPr>
            <p:cNvGrpSpPr/>
            <p:nvPr/>
          </p:nvGrpSpPr>
          <p:grpSpPr>
            <a:xfrm>
              <a:off x="5217893" y="4279014"/>
              <a:ext cx="262505" cy="149046"/>
              <a:chOff x="0" y="0"/>
              <a:chExt cx="342964" cy="194729"/>
            </a:xfrm>
          </p:grpSpPr>
          <p:sp>
            <p:nvSpPr>
              <p:cNvPr id="142" name="Freeform 82">
                <a:extLst>
                  <a:ext uri="{FF2B5EF4-FFF2-40B4-BE49-F238E27FC236}">
                    <a16:creationId xmlns:a16="http://schemas.microsoft.com/office/drawing/2014/main" id="{3508FF1C-3137-4D21-5460-F676CBA100B3}"/>
                  </a:ext>
                </a:extLst>
              </p:cNvPr>
              <p:cNvSpPr/>
              <p:nvPr/>
            </p:nvSpPr>
            <p:spPr>
              <a:xfrm>
                <a:off x="0" y="0"/>
                <a:ext cx="343027" cy="194691"/>
              </a:xfrm>
              <a:custGeom>
                <a:avLst/>
                <a:gdLst/>
                <a:ahLst/>
                <a:cxnLst/>
                <a:rect l="l" t="t" r="r" b="b"/>
                <a:pathLst>
                  <a:path w="343027" h="194691">
                    <a:moveTo>
                      <a:pt x="0" y="0"/>
                    </a:moveTo>
                    <a:lnTo>
                      <a:pt x="0" y="194691"/>
                    </a:lnTo>
                    <a:lnTo>
                      <a:pt x="277876" y="194691"/>
                    </a:lnTo>
                    <a:cubicBezTo>
                      <a:pt x="297561" y="144526"/>
                      <a:pt x="319278" y="95504"/>
                      <a:pt x="343027" y="47498"/>
                    </a:cubicBezTo>
                    <a:cubicBezTo>
                      <a:pt x="324104" y="48768"/>
                      <a:pt x="304927" y="49403"/>
                      <a:pt x="285623" y="49403"/>
                    </a:cubicBezTo>
                    <a:cubicBezTo>
                      <a:pt x="185293" y="49403"/>
                      <a:pt x="89154" y="32004"/>
                      <a:pt x="0" y="0"/>
                    </a:cubicBezTo>
                    <a:close/>
                  </a:path>
                </a:pathLst>
              </a:custGeom>
              <a:blipFill>
                <a:blip r:embed="rId28"/>
                <a:stretch>
                  <a:fillRect t="-176" r="-703" b="-19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1" name="Group 83">
              <a:extLst>
                <a:ext uri="{FF2B5EF4-FFF2-40B4-BE49-F238E27FC236}">
                  <a16:creationId xmlns:a16="http://schemas.microsoft.com/office/drawing/2014/main" id="{4FA31A7F-179F-2A75-63AD-B131EA768CAE}"/>
                </a:ext>
              </a:extLst>
            </p:cNvPr>
            <p:cNvGrpSpPr/>
            <p:nvPr/>
          </p:nvGrpSpPr>
          <p:grpSpPr>
            <a:xfrm>
              <a:off x="5217893" y="4000499"/>
              <a:ext cx="472567" cy="316347"/>
              <a:chOff x="0" y="0"/>
              <a:chExt cx="617410" cy="413309"/>
            </a:xfrm>
          </p:grpSpPr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8986887E-8B3D-C358-E5B1-22C633597C0B}"/>
                  </a:ext>
                </a:extLst>
              </p:cNvPr>
              <p:cNvSpPr/>
              <p:nvPr/>
            </p:nvSpPr>
            <p:spPr>
              <a:xfrm>
                <a:off x="0" y="0"/>
                <a:ext cx="617347" cy="413258"/>
              </a:xfrm>
              <a:custGeom>
                <a:avLst/>
                <a:gdLst/>
                <a:ahLst/>
                <a:cxnLst/>
                <a:rect l="l" t="t" r="r" b="b"/>
                <a:pathLst>
                  <a:path w="617347" h="413258">
                    <a:moveTo>
                      <a:pt x="0" y="0"/>
                    </a:moveTo>
                    <a:lnTo>
                      <a:pt x="0" y="363855"/>
                    </a:lnTo>
                    <a:cubicBezTo>
                      <a:pt x="89154" y="395859"/>
                      <a:pt x="185293" y="413258"/>
                      <a:pt x="285496" y="413258"/>
                    </a:cubicBezTo>
                    <a:cubicBezTo>
                      <a:pt x="304800" y="413258"/>
                      <a:pt x="323977" y="412623"/>
                      <a:pt x="342900" y="411353"/>
                    </a:cubicBezTo>
                    <a:cubicBezTo>
                      <a:pt x="416687" y="262255"/>
                      <a:pt x="509143" y="124079"/>
                      <a:pt x="617347" y="0"/>
                    </a:cubicBezTo>
                    <a:close/>
                  </a:path>
                </a:pathLst>
              </a:custGeom>
              <a:blipFill>
                <a:blip r:embed="rId29"/>
                <a:stretch>
                  <a:fillRect t="-537" r="-61" b="-752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AD4F3B73-90B8-181C-E338-D735F50F15EF}"/>
                </a:ext>
              </a:extLst>
            </p:cNvPr>
            <p:cNvSpPr/>
            <p:nvPr/>
          </p:nvSpPr>
          <p:spPr>
            <a:xfrm>
              <a:off x="5217893" y="4863553"/>
              <a:ext cx="65323" cy="982947"/>
            </a:xfrm>
            <a:custGeom>
              <a:avLst/>
              <a:gdLst/>
              <a:ahLst/>
              <a:cxnLst/>
              <a:rect l="l" t="t" r="r" b="b"/>
              <a:pathLst>
                <a:path w="87097" h="1310596">
                  <a:moveTo>
                    <a:pt x="0" y="0"/>
                  </a:moveTo>
                  <a:lnTo>
                    <a:pt x="87097" y="0"/>
                  </a:lnTo>
                  <a:lnTo>
                    <a:pt x="87097" y="1310596"/>
                  </a:lnTo>
                  <a:lnTo>
                    <a:pt x="0" y="1310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 l="-4761" t="-316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63" name="Group 86">
              <a:extLst>
                <a:ext uri="{FF2B5EF4-FFF2-40B4-BE49-F238E27FC236}">
                  <a16:creationId xmlns:a16="http://schemas.microsoft.com/office/drawing/2014/main" id="{E71BD4FF-B09D-AA0B-19F1-C25F5E4CC2B0}"/>
                </a:ext>
              </a:extLst>
            </p:cNvPr>
            <p:cNvGrpSpPr/>
            <p:nvPr/>
          </p:nvGrpSpPr>
          <p:grpSpPr>
            <a:xfrm>
              <a:off x="5217892" y="5846500"/>
              <a:ext cx="1944500" cy="693662"/>
              <a:chOff x="0" y="0"/>
              <a:chExt cx="2540495" cy="906272"/>
            </a:xfrm>
          </p:grpSpPr>
          <p:sp>
            <p:nvSpPr>
              <p:cNvPr id="140" name="Freeform 87">
                <a:extLst>
                  <a:ext uri="{FF2B5EF4-FFF2-40B4-BE49-F238E27FC236}">
                    <a16:creationId xmlns:a16="http://schemas.microsoft.com/office/drawing/2014/main" id="{EC0DF925-D5BF-2E18-3BBD-82B692ACB4CA}"/>
                  </a:ext>
                </a:extLst>
              </p:cNvPr>
              <p:cNvSpPr/>
              <p:nvPr/>
            </p:nvSpPr>
            <p:spPr>
              <a:xfrm>
                <a:off x="0" y="0"/>
                <a:ext cx="2540508" cy="906272"/>
              </a:xfrm>
              <a:custGeom>
                <a:avLst/>
                <a:gdLst/>
                <a:ahLst/>
                <a:cxnLst/>
                <a:rect l="l" t="t" r="r" b="b"/>
                <a:pathLst>
                  <a:path w="2540508" h="906272">
                    <a:moveTo>
                      <a:pt x="85344" y="0"/>
                    </a:moveTo>
                    <a:lnTo>
                      <a:pt x="85344" y="215392"/>
                    </a:lnTo>
                    <a:lnTo>
                      <a:pt x="0" y="215392"/>
                    </a:lnTo>
                    <a:lnTo>
                      <a:pt x="0" y="906272"/>
                    </a:lnTo>
                    <a:lnTo>
                      <a:pt x="87757" y="906272"/>
                    </a:lnTo>
                    <a:cubicBezTo>
                      <a:pt x="209296" y="604774"/>
                      <a:pt x="448310" y="363220"/>
                      <a:pt x="747903" y="238252"/>
                    </a:cubicBezTo>
                    <a:cubicBezTo>
                      <a:pt x="670179" y="164973"/>
                      <a:pt x="598551" y="85344"/>
                      <a:pt x="533908" y="0"/>
                    </a:cubicBezTo>
                    <a:close/>
                    <a:moveTo>
                      <a:pt x="2540508" y="697484"/>
                    </a:moveTo>
                    <a:cubicBezTo>
                      <a:pt x="2451100" y="720598"/>
                      <a:pt x="2359152" y="737489"/>
                      <a:pt x="2265172" y="747522"/>
                    </a:cubicBezTo>
                    <a:cubicBezTo>
                      <a:pt x="2294763" y="798195"/>
                      <a:pt x="2320925" y="851281"/>
                      <a:pt x="2343023" y="906272"/>
                    </a:cubicBezTo>
                    <a:lnTo>
                      <a:pt x="2540508" y="906272"/>
                    </a:lnTo>
                    <a:lnTo>
                      <a:pt x="2540508" y="697484"/>
                    </a:lnTo>
                    <a:close/>
                  </a:path>
                </a:pathLst>
              </a:custGeom>
              <a:blipFill>
                <a:blip r:embed="rId31"/>
                <a:stretch>
                  <a:fillRect t="-448" r="-139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4" name="Group 88">
              <a:extLst>
                <a:ext uri="{FF2B5EF4-FFF2-40B4-BE49-F238E27FC236}">
                  <a16:creationId xmlns:a16="http://schemas.microsoft.com/office/drawing/2014/main" id="{1E229B44-6171-A4DD-7E3D-A09B113A6A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4782" y="5843390"/>
              <a:ext cx="68433" cy="167972"/>
              <a:chOff x="0" y="0"/>
              <a:chExt cx="67056" cy="164592"/>
            </a:xfrm>
          </p:grpSpPr>
          <p:sp>
            <p:nvSpPr>
              <p:cNvPr id="139" name="Freeform 89">
                <a:extLst>
                  <a:ext uri="{FF2B5EF4-FFF2-40B4-BE49-F238E27FC236}">
                    <a16:creationId xmlns:a16="http://schemas.microsoft.com/office/drawing/2014/main" id="{EC2901DF-16C2-6D4D-09A2-893DC260A3FA}"/>
                  </a:ext>
                </a:extLst>
              </p:cNvPr>
              <p:cNvSpPr/>
              <p:nvPr/>
            </p:nvSpPr>
            <p:spPr>
              <a:xfrm>
                <a:off x="0" y="0"/>
                <a:ext cx="67056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67056" h="164592">
                    <a:moveTo>
                      <a:pt x="0" y="164592"/>
                    </a:moveTo>
                    <a:lnTo>
                      <a:pt x="67056" y="164592"/>
                    </a:lnTo>
                    <a:lnTo>
                      <a:pt x="67056" y="0"/>
                    </a:lnTo>
                    <a:lnTo>
                      <a:pt x="0" y="0"/>
                    </a:lnTo>
                    <a:lnTo>
                      <a:pt x="0" y="164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5" name="Group 90">
              <a:extLst>
                <a:ext uri="{FF2B5EF4-FFF2-40B4-BE49-F238E27FC236}">
                  <a16:creationId xmlns:a16="http://schemas.microsoft.com/office/drawing/2014/main" id="{A3B91A0B-7004-757A-36FA-0509FC6BF759}"/>
                </a:ext>
              </a:extLst>
            </p:cNvPr>
            <p:cNvGrpSpPr/>
            <p:nvPr/>
          </p:nvGrpSpPr>
          <p:grpSpPr>
            <a:xfrm>
              <a:off x="5285101" y="6028858"/>
              <a:ext cx="1726136" cy="511304"/>
              <a:chOff x="0" y="0"/>
              <a:chExt cx="2255202" cy="668020"/>
            </a:xfrm>
          </p:grpSpPr>
          <p:sp>
            <p:nvSpPr>
              <p:cNvPr id="138" name="Freeform 91">
                <a:extLst>
                  <a:ext uri="{FF2B5EF4-FFF2-40B4-BE49-F238E27FC236}">
                    <a16:creationId xmlns:a16="http://schemas.microsoft.com/office/drawing/2014/main" id="{9B76F102-7F3C-BEE2-962F-23ECAC4FEE2E}"/>
                  </a:ext>
                </a:extLst>
              </p:cNvPr>
              <p:cNvSpPr/>
              <p:nvPr/>
            </p:nvSpPr>
            <p:spPr>
              <a:xfrm>
                <a:off x="0" y="0"/>
                <a:ext cx="2255139" cy="668020"/>
              </a:xfrm>
              <a:custGeom>
                <a:avLst/>
                <a:gdLst/>
                <a:ahLst/>
                <a:cxnLst/>
                <a:rect l="l" t="t" r="r" b="b"/>
                <a:pathLst>
                  <a:path w="2255139" h="668020">
                    <a:moveTo>
                      <a:pt x="660146" y="0"/>
                    </a:moveTo>
                    <a:cubicBezTo>
                      <a:pt x="360426" y="124968"/>
                      <a:pt x="121539" y="366522"/>
                      <a:pt x="0" y="668020"/>
                    </a:cubicBezTo>
                    <a:lnTo>
                      <a:pt x="2255139" y="668020"/>
                    </a:lnTo>
                    <a:cubicBezTo>
                      <a:pt x="2232914" y="613029"/>
                      <a:pt x="2206879" y="559943"/>
                      <a:pt x="2177288" y="509270"/>
                    </a:cubicBezTo>
                    <a:cubicBezTo>
                      <a:pt x="2109724" y="516509"/>
                      <a:pt x="2041017" y="520192"/>
                      <a:pt x="1971548" y="520192"/>
                    </a:cubicBezTo>
                    <a:cubicBezTo>
                      <a:pt x="1463929" y="520192"/>
                      <a:pt x="1002538" y="322580"/>
                      <a:pt x="660146" y="0"/>
                    </a:cubicBezTo>
                    <a:close/>
                  </a:path>
                </a:pathLst>
              </a:custGeom>
              <a:blipFill>
                <a:blip r:embed="rId32"/>
                <a:stretch>
                  <a:fillRect l="-109" t="-380" r="-8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6" name="Group 92">
              <a:extLst>
                <a:ext uri="{FF2B5EF4-FFF2-40B4-BE49-F238E27FC236}">
                  <a16:creationId xmlns:a16="http://schemas.microsoft.com/office/drawing/2014/main" id="{8C4746F2-EF44-FB98-31C4-11793334F294}"/>
                </a:ext>
              </a:extLst>
            </p:cNvPr>
            <p:cNvGrpSpPr/>
            <p:nvPr/>
          </p:nvGrpSpPr>
          <p:grpSpPr>
            <a:xfrm>
              <a:off x="7190009" y="6307928"/>
              <a:ext cx="183525" cy="65750"/>
              <a:chOff x="0" y="0"/>
              <a:chExt cx="239776" cy="85903"/>
            </a:xfrm>
          </p:grpSpPr>
          <p:sp>
            <p:nvSpPr>
              <p:cNvPr id="137" name="Freeform 93">
                <a:extLst>
                  <a:ext uri="{FF2B5EF4-FFF2-40B4-BE49-F238E27FC236}">
                    <a16:creationId xmlns:a16="http://schemas.microsoft.com/office/drawing/2014/main" id="{976CF38E-E88A-02F1-0FEC-585CCE1929C2}"/>
                  </a:ext>
                </a:extLst>
              </p:cNvPr>
              <p:cNvSpPr/>
              <p:nvPr/>
            </p:nvSpPr>
            <p:spPr>
              <a:xfrm>
                <a:off x="0" y="0"/>
                <a:ext cx="239776" cy="85852"/>
              </a:xfrm>
              <a:custGeom>
                <a:avLst/>
                <a:gdLst/>
                <a:ahLst/>
                <a:cxnLst/>
                <a:rect l="l" t="t" r="r" b="b"/>
                <a:pathLst>
                  <a:path w="239776" h="85852">
                    <a:moveTo>
                      <a:pt x="239776" y="0"/>
                    </a:moveTo>
                    <a:cubicBezTo>
                      <a:pt x="162306" y="33401"/>
                      <a:pt x="82296" y="61849"/>
                      <a:pt x="0" y="84836"/>
                    </a:cubicBezTo>
                    <a:lnTo>
                      <a:pt x="0" y="85852"/>
                    </a:lnTo>
                    <a:lnTo>
                      <a:pt x="239776" y="85852"/>
                    </a:lnTo>
                    <a:lnTo>
                      <a:pt x="239776" y="0"/>
                    </a:lnTo>
                    <a:close/>
                  </a:path>
                </a:pathLst>
              </a:custGeom>
              <a:blipFill>
                <a:blip r:embed="rId33"/>
                <a:stretch>
                  <a:fillRect t="-1612" r="-1694" b="-2529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7" name="Group 94">
              <a:extLst>
                <a:ext uri="{FF2B5EF4-FFF2-40B4-BE49-F238E27FC236}">
                  <a16:creationId xmlns:a16="http://schemas.microsoft.com/office/drawing/2014/main" id="{37F37957-6107-3C96-1CE9-1D6F2DABE678}"/>
                </a:ext>
              </a:extLst>
            </p:cNvPr>
            <p:cNvGrpSpPr/>
            <p:nvPr/>
          </p:nvGrpSpPr>
          <p:grpSpPr>
            <a:xfrm>
              <a:off x="7373533" y="5905611"/>
              <a:ext cx="998501" cy="468067"/>
              <a:chOff x="0" y="0"/>
              <a:chExt cx="1304544" cy="611530"/>
            </a:xfrm>
          </p:grpSpPr>
          <p:sp>
            <p:nvSpPr>
              <p:cNvPr id="136" name="Freeform 95">
                <a:extLst>
                  <a:ext uri="{FF2B5EF4-FFF2-40B4-BE49-F238E27FC236}">
                    <a16:creationId xmlns:a16="http://schemas.microsoft.com/office/drawing/2014/main" id="{8CF6ED2A-A789-3D43-C9D4-A0C4875AE097}"/>
                  </a:ext>
                </a:extLst>
              </p:cNvPr>
              <p:cNvSpPr/>
              <p:nvPr/>
            </p:nvSpPr>
            <p:spPr>
              <a:xfrm>
                <a:off x="0" y="0"/>
                <a:ext cx="1304544" cy="611505"/>
              </a:xfrm>
              <a:custGeom>
                <a:avLst/>
                <a:gdLst/>
                <a:ahLst/>
                <a:cxnLst/>
                <a:rect l="l" t="t" r="r" b="b"/>
                <a:pathLst>
                  <a:path w="1304544" h="611505">
                    <a:moveTo>
                      <a:pt x="706755" y="0"/>
                    </a:moveTo>
                    <a:cubicBezTo>
                      <a:pt x="516509" y="225806"/>
                      <a:pt x="274955" y="407035"/>
                      <a:pt x="0" y="525653"/>
                    </a:cubicBezTo>
                    <a:lnTo>
                      <a:pt x="0" y="611505"/>
                    </a:lnTo>
                    <a:lnTo>
                      <a:pt x="302895" y="611505"/>
                    </a:lnTo>
                    <a:cubicBezTo>
                      <a:pt x="480695" y="331216"/>
                      <a:pt x="793750" y="145161"/>
                      <a:pt x="1150239" y="145161"/>
                    </a:cubicBezTo>
                    <a:cubicBezTo>
                      <a:pt x="1202690" y="145161"/>
                      <a:pt x="1254252" y="149225"/>
                      <a:pt x="1304544" y="156972"/>
                    </a:cubicBezTo>
                    <a:lnTo>
                      <a:pt x="1304544" y="0"/>
                    </a:lnTo>
                    <a:close/>
                  </a:path>
                </a:pathLst>
              </a:custGeom>
              <a:blipFill>
                <a:blip r:embed="rId34"/>
                <a:stretch>
                  <a:fillRect l="-311" t="-2" b="-350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68" name="Group 96">
              <a:extLst>
                <a:ext uri="{FF2B5EF4-FFF2-40B4-BE49-F238E27FC236}">
                  <a16:creationId xmlns:a16="http://schemas.microsoft.com/office/drawing/2014/main" id="{F397FC5B-B42D-AAD1-7D48-A89E3B2E7579}"/>
                </a:ext>
              </a:extLst>
            </p:cNvPr>
            <p:cNvGrpSpPr/>
            <p:nvPr/>
          </p:nvGrpSpPr>
          <p:grpSpPr>
            <a:xfrm>
              <a:off x="7605360" y="6016776"/>
              <a:ext cx="766674" cy="356902"/>
              <a:chOff x="0" y="0"/>
              <a:chExt cx="1001662" cy="466293"/>
            </a:xfrm>
          </p:grpSpPr>
          <p:sp>
            <p:nvSpPr>
              <p:cNvPr id="135" name="Freeform 97">
                <a:extLst>
                  <a:ext uri="{FF2B5EF4-FFF2-40B4-BE49-F238E27FC236}">
                    <a16:creationId xmlns:a16="http://schemas.microsoft.com/office/drawing/2014/main" id="{89106500-D607-7936-352C-E0AFF14CBB2F}"/>
                  </a:ext>
                </a:extLst>
              </p:cNvPr>
              <p:cNvSpPr/>
              <p:nvPr/>
            </p:nvSpPr>
            <p:spPr>
              <a:xfrm>
                <a:off x="0" y="0"/>
                <a:ext cx="1001649" cy="466344"/>
              </a:xfrm>
              <a:custGeom>
                <a:avLst/>
                <a:gdLst/>
                <a:ahLst/>
                <a:cxnLst/>
                <a:rect l="l" t="t" r="r" b="b"/>
                <a:pathLst>
                  <a:path w="1001649" h="466344">
                    <a:moveTo>
                      <a:pt x="847344" y="0"/>
                    </a:moveTo>
                    <a:cubicBezTo>
                      <a:pt x="490855" y="0"/>
                      <a:pt x="177800" y="186055"/>
                      <a:pt x="0" y="466344"/>
                    </a:cubicBezTo>
                    <a:lnTo>
                      <a:pt x="1001649" y="466344"/>
                    </a:lnTo>
                    <a:lnTo>
                      <a:pt x="1001649" y="11811"/>
                    </a:lnTo>
                    <a:cubicBezTo>
                      <a:pt x="951357" y="4064"/>
                      <a:pt x="899795" y="0"/>
                      <a:pt x="847344" y="0"/>
                    </a:cubicBezTo>
                    <a:close/>
                  </a:path>
                </a:pathLst>
              </a:custGeom>
              <a:blipFill>
                <a:blip r:embed="rId35"/>
                <a:stretch>
                  <a:fillRect l="-214" t="-645" r="-406" b="-44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0E6AB09B-56A7-534A-9988-D48245FE0C09}"/>
                </a:ext>
              </a:extLst>
            </p:cNvPr>
            <p:cNvSpPr/>
            <p:nvPr/>
          </p:nvSpPr>
          <p:spPr>
            <a:xfrm>
              <a:off x="5265067" y="3433739"/>
              <a:ext cx="3058112" cy="3058112"/>
            </a:xfrm>
            <a:custGeom>
              <a:avLst/>
              <a:gdLst/>
              <a:ahLst/>
              <a:cxnLst/>
              <a:rect l="l" t="t" r="r" b="b"/>
              <a:pathLst>
                <a:path w="4077482" h="4077482">
                  <a:moveTo>
                    <a:pt x="0" y="0"/>
                  </a:moveTo>
                  <a:lnTo>
                    <a:pt x="4077482" y="0"/>
                  </a:lnTo>
                  <a:lnTo>
                    <a:pt x="4077482" y="4077482"/>
                  </a:lnTo>
                  <a:lnTo>
                    <a:pt x="0" y="4077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5A937AF4-A503-44E8-EF2A-1EADAD087BCB}"/>
                </a:ext>
              </a:extLst>
            </p:cNvPr>
            <p:cNvSpPr/>
            <p:nvPr/>
          </p:nvSpPr>
          <p:spPr>
            <a:xfrm>
              <a:off x="5292566" y="7253159"/>
              <a:ext cx="4151" cy="9555"/>
            </a:xfrm>
            <a:custGeom>
              <a:avLst/>
              <a:gdLst/>
              <a:ahLst/>
              <a:cxnLst/>
              <a:rect l="l" t="t" r="r" b="b"/>
              <a:pathLst>
                <a:path w="5534" h="12740">
                  <a:moveTo>
                    <a:pt x="0" y="0"/>
                  </a:moveTo>
                  <a:lnTo>
                    <a:pt x="5535" y="0"/>
                  </a:lnTo>
                  <a:lnTo>
                    <a:pt x="5535" y="12741"/>
                  </a:lnTo>
                  <a:lnTo>
                    <a:pt x="0" y="12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F5396ACF-3575-E890-26F0-4808AE96740B}"/>
                </a:ext>
              </a:extLst>
            </p:cNvPr>
            <p:cNvSpPr/>
            <p:nvPr/>
          </p:nvSpPr>
          <p:spPr>
            <a:xfrm>
              <a:off x="6999641" y="7229490"/>
              <a:ext cx="13891" cy="33215"/>
            </a:xfrm>
            <a:custGeom>
              <a:avLst/>
              <a:gdLst/>
              <a:ahLst/>
              <a:cxnLst/>
              <a:rect l="l" t="t" r="r" b="b"/>
              <a:pathLst>
                <a:path w="18521" h="44287">
                  <a:moveTo>
                    <a:pt x="0" y="0"/>
                  </a:moveTo>
                  <a:lnTo>
                    <a:pt x="18521" y="0"/>
                  </a:lnTo>
                  <a:lnTo>
                    <a:pt x="18521" y="44287"/>
                  </a:lnTo>
                  <a:lnTo>
                    <a:pt x="0" y="44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72" name="Group 104">
              <a:extLst>
                <a:ext uri="{FF2B5EF4-FFF2-40B4-BE49-F238E27FC236}">
                  <a16:creationId xmlns:a16="http://schemas.microsoft.com/office/drawing/2014/main" id="{A87F2369-0E55-104D-21C2-8499E7EB40DF}"/>
                </a:ext>
              </a:extLst>
            </p:cNvPr>
            <p:cNvGrpSpPr/>
            <p:nvPr/>
          </p:nvGrpSpPr>
          <p:grpSpPr>
            <a:xfrm>
              <a:off x="6371903" y="7168502"/>
              <a:ext cx="641628" cy="94212"/>
              <a:chOff x="0" y="0"/>
              <a:chExt cx="838289" cy="123088"/>
            </a:xfrm>
          </p:grpSpPr>
          <p:sp>
            <p:nvSpPr>
              <p:cNvPr id="134" name="Freeform 105">
                <a:extLst>
                  <a:ext uri="{FF2B5EF4-FFF2-40B4-BE49-F238E27FC236}">
                    <a16:creationId xmlns:a16="http://schemas.microsoft.com/office/drawing/2014/main" id="{950A6E8B-E399-D54F-908E-695BC6A5F4FF}"/>
                  </a:ext>
                </a:extLst>
              </p:cNvPr>
              <p:cNvSpPr/>
              <p:nvPr/>
            </p:nvSpPr>
            <p:spPr>
              <a:xfrm>
                <a:off x="0" y="0"/>
                <a:ext cx="838327" cy="123063"/>
              </a:xfrm>
              <a:custGeom>
                <a:avLst/>
                <a:gdLst/>
                <a:ahLst/>
                <a:cxnLst/>
                <a:rect l="l" t="t" r="r" b="b"/>
                <a:pathLst>
                  <a:path w="838327" h="123063">
                    <a:moveTo>
                      <a:pt x="0" y="0"/>
                    </a:moveTo>
                    <a:lnTo>
                      <a:pt x="0" y="123063"/>
                    </a:lnTo>
                    <a:lnTo>
                      <a:pt x="820166" y="123063"/>
                    </a:lnTo>
                    <a:cubicBezTo>
                      <a:pt x="826516" y="108712"/>
                      <a:pt x="832485" y="94234"/>
                      <a:pt x="838327" y="79629"/>
                    </a:cubicBezTo>
                    <a:lnTo>
                      <a:pt x="838327" y="0"/>
                    </a:lnTo>
                    <a:close/>
                  </a:path>
                </a:pathLst>
              </a:custGeom>
              <a:blipFill>
                <a:blip r:embed="rId40"/>
                <a:stretch>
                  <a:fillRect l="-207" t="-773" r="-181" b="-1300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FB2B2433-E13C-F6C8-4A22-DFAE506FD97F}"/>
                </a:ext>
              </a:extLst>
            </p:cNvPr>
            <p:cNvSpPr/>
            <p:nvPr/>
          </p:nvSpPr>
          <p:spPr>
            <a:xfrm>
              <a:off x="7162383" y="6373678"/>
              <a:ext cx="2117886" cy="871121"/>
            </a:xfrm>
            <a:custGeom>
              <a:avLst/>
              <a:gdLst/>
              <a:ahLst/>
              <a:cxnLst/>
              <a:rect l="l" t="t" r="r" b="b"/>
              <a:pathLst>
                <a:path w="2823848" h="1161495">
                  <a:moveTo>
                    <a:pt x="0" y="0"/>
                  </a:moveTo>
                  <a:lnTo>
                    <a:pt x="2823848" y="0"/>
                  </a:lnTo>
                  <a:lnTo>
                    <a:pt x="2823848" y="1161496"/>
                  </a:lnTo>
                  <a:lnTo>
                    <a:pt x="0" y="1161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4" name="Freeform 107">
              <a:extLst>
                <a:ext uri="{FF2B5EF4-FFF2-40B4-BE49-F238E27FC236}">
                  <a16:creationId xmlns:a16="http://schemas.microsoft.com/office/drawing/2014/main" id="{26238A70-62FE-B945-6ADB-B132FB7709E8}"/>
                </a:ext>
              </a:extLst>
            </p:cNvPr>
            <p:cNvSpPr/>
            <p:nvPr/>
          </p:nvSpPr>
          <p:spPr>
            <a:xfrm>
              <a:off x="7162383" y="7168502"/>
              <a:ext cx="27617" cy="76297"/>
            </a:xfrm>
            <a:custGeom>
              <a:avLst/>
              <a:gdLst/>
              <a:ahLst/>
              <a:cxnLst/>
              <a:rect l="l" t="t" r="r" b="b"/>
              <a:pathLst>
                <a:path w="36822" h="101729">
                  <a:moveTo>
                    <a:pt x="0" y="0"/>
                  </a:moveTo>
                  <a:lnTo>
                    <a:pt x="36821" y="0"/>
                  </a:lnTo>
                  <a:lnTo>
                    <a:pt x="36821" y="101730"/>
                  </a:lnTo>
                  <a:lnTo>
                    <a:pt x="0" y="101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4F496FC0-44F2-11EE-94FA-46554DCB1AE9}"/>
                </a:ext>
              </a:extLst>
            </p:cNvPr>
            <p:cNvSpPr/>
            <p:nvPr/>
          </p:nvSpPr>
          <p:spPr>
            <a:xfrm>
              <a:off x="7373534" y="6373678"/>
              <a:ext cx="1760596" cy="871160"/>
            </a:xfrm>
            <a:custGeom>
              <a:avLst/>
              <a:gdLst/>
              <a:ahLst/>
              <a:cxnLst/>
              <a:rect l="l" t="t" r="r" b="b"/>
              <a:pathLst>
                <a:path w="2300224" h="1138174">
                  <a:moveTo>
                    <a:pt x="0" y="217551"/>
                  </a:moveTo>
                  <a:lnTo>
                    <a:pt x="0" y="1038479"/>
                  </a:lnTo>
                  <a:lnTo>
                    <a:pt x="281940" y="1038479"/>
                  </a:lnTo>
                  <a:cubicBezTo>
                    <a:pt x="196342" y="890778"/>
                    <a:pt x="147447" y="719328"/>
                    <a:pt x="147447" y="536575"/>
                  </a:cubicBezTo>
                  <a:cubicBezTo>
                    <a:pt x="147447" y="425069"/>
                    <a:pt x="165608" y="317754"/>
                    <a:pt x="199263" y="217551"/>
                  </a:cubicBezTo>
                  <a:close/>
                  <a:moveTo>
                    <a:pt x="1997710" y="0"/>
                  </a:moveTo>
                  <a:cubicBezTo>
                    <a:pt x="2096135" y="155194"/>
                    <a:pt x="2153158" y="339217"/>
                    <a:pt x="2153158" y="536575"/>
                  </a:cubicBezTo>
                  <a:cubicBezTo>
                    <a:pt x="2153158" y="762254"/>
                    <a:pt x="2078609" y="970534"/>
                    <a:pt x="1952752" y="1138174"/>
                  </a:cubicBezTo>
                  <a:lnTo>
                    <a:pt x="2300224" y="1138174"/>
                  </a:lnTo>
                  <a:lnTo>
                    <a:pt x="2300224" y="0"/>
                  </a:lnTo>
                  <a:close/>
                </a:path>
              </a:pathLst>
            </a:custGeom>
            <a:blipFill>
              <a:blip r:embed="rId43"/>
              <a:stretch>
                <a:fillRect l="-64" t="-169" r="-70" b="-165"/>
              </a:stretch>
            </a:blipFill>
          </p:spPr>
          <p:txBody>
            <a:bodyPr/>
            <a:lstStyle/>
            <a:p>
              <a:endParaRPr lang="es-ES" sz="1350" dirty="0"/>
            </a:p>
          </p:txBody>
        </p:sp>
        <p:grpSp>
          <p:nvGrpSpPr>
            <p:cNvPr id="76" name="Group 110">
              <a:extLst>
                <a:ext uri="{FF2B5EF4-FFF2-40B4-BE49-F238E27FC236}">
                  <a16:creationId xmlns:a16="http://schemas.microsoft.com/office/drawing/2014/main" id="{0D44AAE2-FB67-3BB0-2960-817FEDC55B24}"/>
                </a:ext>
              </a:extLst>
            </p:cNvPr>
            <p:cNvGrpSpPr/>
            <p:nvPr/>
          </p:nvGrpSpPr>
          <p:grpSpPr>
            <a:xfrm>
              <a:off x="7373534" y="7168502"/>
              <a:ext cx="266237" cy="76297"/>
              <a:chOff x="0" y="0"/>
              <a:chExt cx="347840" cy="99682"/>
            </a:xfrm>
          </p:grpSpPr>
          <p:sp>
            <p:nvSpPr>
              <p:cNvPr id="133" name="Freeform 111">
                <a:extLst>
                  <a:ext uri="{FF2B5EF4-FFF2-40B4-BE49-F238E27FC236}">
                    <a16:creationId xmlns:a16="http://schemas.microsoft.com/office/drawing/2014/main" id="{E19D7773-8BDC-6A1A-BEBC-3CCBBAC3807D}"/>
                  </a:ext>
                </a:extLst>
              </p:cNvPr>
              <p:cNvSpPr/>
              <p:nvPr/>
            </p:nvSpPr>
            <p:spPr>
              <a:xfrm>
                <a:off x="0" y="0"/>
                <a:ext cx="347853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347853" h="99695">
                    <a:moveTo>
                      <a:pt x="0" y="0"/>
                    </a:moveTo>
                    <a:lnTo>
                      <a:pt x="0" y="99695"/>
                    </a:lnTo>
                    <a:lnTo>
                      <a:pt x="347853" y="99695"/>
                    </a:lnTo>
                    <a:cubicBezTo>
                      <a:pt x="323977" y="67818"/>
                      <a:pt x="301879" y="34671"/>
                      <a:pt x="281940" y="0"/>
                    </a:cubicBezTo>
                    <a:close/>
                  </a:path>
                </a:pathLst>
              </a:custGeom>
              <a:blipFill>
                <a:blip r:embed="rId44"/>
                <a:stretch>
                  <a:fillRect l="-423" t="-2738" r="-675" b="-192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77" name="Group 112">
              <a:extLst>
                <a:ext uri="{FF2B5EF4-FFF2-40B4-BE49-F238E27FC236}">
                  <a16:creationId xmlns:a16="http://schemas.microsoft.com/office/drawing/2014/main" id="{F4219C89-3961-5C63-9634-A1464E0D3883}"/>
                </a:ext>
              </a:extLst>
            </p:cNvPr>
            <p:cNvGrpSpPr/>
            <p:nvPr/>
          </p:nvGrpSpPr>
          <p:grpSpPr>
            <a:xfrm>
              <a:off x="7486380" y="6373678"/>
              <a:ext cx="1535175" cy="871160"/>
              <a:chOff x="0" y="0"/>
              <a:chExt cx="2005711" cy="1138174"/>
            </a:xfrm>
          </p:grpSpPr>
          <p:sp>
            <p:nvSpPr>
              <p:cNvPr id="132" name="Freeform 113">
                <a:extLst>
                  <a:ext uri="{FF2B5EF4-FFF2-40B4-BE49-F238E27FC236}">
                    <a16:creationId xmlns:a16="http://schemas.microsoft.com/office/drawing/2014/main" id="{08B8C358-DEBA-53B0-5B49-6421747D0888}"/>
                  </a:ext>
                </a:extLst>
              </p:cNvPr>
              <p:cNvSpPr/>
              <p:nvPr/>
            </p:nvSpPr>
            <p:spPr>
              <a:xfrm>
                <a:off x="0" y="0"/>
                <a:ext cx="2005711" cy="1138174"/>
              </a:xfrm>
              <a:custGeom>
                <a:avLst/>
                <a:gdLst/>
                <a:ahLst/>
                <a:cxnLst/>
                <a:rect l="l" t="t" r="r" b="b"/>
                <a:pathLst>
                  <a:path w="2005711" h="1138174">
                    <a:moveTo>
                      <a:pt x="1157097" y="0"/>
                    </a:moveTo>
                    <a:lnTo>
                      <a:pt x="1157097" y="217551"/>
                    </a:lnTo>
                    <a:lnTo>
                      <a:pt x="51816" y="217551"/>
                    </a:lnTo>
                    <a:cubicBezTo>
                      <a:pt x="18161" y="317754"/>
                      <a:pt x="0" y="425069"/>
                      <a:pt x="0" y="536575"/>
                    </a:cubicBezTo>
                    <a:cubicBezTo>
                      <a:pt x="0" y="719455"/>
                      <a:pt x="48895" y="890905"/>
                      <a:pt x="134493" y="1038479"/>
                    </a:cubicBezTo>
                    <a:cubicBezTo>
                      <a:pt x="154559" y="1073150"/>
                      <a:pt x="176530" y="1106297"/>
                      <a:pt x="200406" y="1138174"/>
                    </a:cubicBezTo>
                    <a:lnTo>
                      <a:pt x="1805305" y="1138174"/>
                    </a:lnTo>
                    <a:cubicBezTo>
                      <a:pt x="1931162" y="970534"/>
                      <a:pt x="2005711" y="762254"/>
                      <a:pt x="2005711" y="536575"/>
                    </a:cubicBezTo>
                    <a:cubicBezTo>
                      <a:pt x="2005711" y="339217"/>
                      <a:pt x="1948688" y="155194"/>
                      <a:pt x="1850263" y="0"/>
                    </a:cubicBezTo>
                    <a:close/>
                  </a:path>
                </a:pathLst>
              </a:custGeom>
              <a:blipFill>
                <a:blip r:embed="rId45"/>
                <a:stretch>
                  <a:fillRect l="-103" t="-169" r="-89" b="-16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78" name="Freeform 114">
              <a:extLst>
                <a:ext uri="{FF2B5EF4-FFF2-40B4-BE49-F238E27FC236}">
                  <a16:creationId xmlns:a16="http://schemas.microsoft.com/office/drawing/2014/main" id="{AE978026-D03E-3F43-0B08-0AF28EBCD3BB}"/>
                </a:ext>
              </a:extLst>
            </p:cNvPr>
            <p:cNvSpPr/>
            <p:nvPr/>
          </p:nvSpPr>
          <p:spPr>
            <a:xfrm>
              <a:off x="7190009" y="6373677"/>
              <a:ext cx="183525" cy="166495"/>
            </a:xfrm>
            <a:custGeom>
              <a:avLst/>
              <a:gdLst/>
              <a:ahLst/>
              <a:cxnLst/>
              <a:rect l="l" t="t" r="r" b="b"/>
              <a:pathLst>
                <a:path w="244700" h="221993">
                  <a:moveTo>
                    <a:pt x="0" y="0"/>
                  </a:moveTo>
                  <a:lnTo>
                    <a:pt x="244700" y="0"/>
                  </a:lnTo>
                  <a:lnTo>
                    <a:pt x="244700" y="221993"/>
                  </a:lnTo>
                  <a:lnTo>
                    <a:pt x="0" y="221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/>
              <a:stretch>
                <a:fillRect l="-545" t="-887" r="-995" b="-1266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79" name="Group 115">
              <a:extLst>
                <a:ext uri="{FF2B5EF4-FFF2-40B4-BE49-F238E27FC236}">
                  <a16:creationId xmlns:a16="http://schemas.microsoft.com/office/drawing/2014/main" id="{CEC4FB9C-69F5-FDE3-F9BF-B2448151B366}"/>
                </a:ext>
              </a:extLst>
            </p:cNvPr>
            <p:cNvGrpSpPr/>
            <p:nvPr/>
          </p:nvGrpSpPr>
          <p:grpSpPr>
            <a:xfrm>
              <a:off x="7162383" y="6373677"/>
              <a:ext cx="27617" cy="166485"/>
              <a:chOff x="0" y="0"/>
              <a:chExt cx="36081" cy="217513"/>
            </a:xfrm>
          </p:grpSpPr>
          <p:sp>
            <p:nvSpPr>
              <p:cNvPr id="131" name="Freeform 116">
                <a:extLst>
                  <a:ext uri="{FF2B5EF4-FFF2-40B4-BE49-F238E27FC236}">
                    <a16:creationId xmlns:a16="http://schemas.microsoft.com/office/drawing/2014/main" id="{B3284380-0FB1-9922-C1F4-6FFE88EBE1D7}"/>
                  </a:ext>
                </a:extLst>
              </p:cNvPr>
              <p:cNvSpPr/>
              <p:nvPr/>
            </p:nvSpPr>
            <p:spPr>
              <a:xfrm>
                <a:off x="0" y="0"/>
                <a:ext cx="36068" cy="217551"/>
              </a:xfrm>
              <a:custGeom>
                <a:avLst/>
                <a:gdLst/>
                <a:ahLst/>
                <a:cxnLst/>
                <a:rect l="l" t="t" r="r" b="b"/>
                <a:pathLst>
                  <a:path w="36068" h="217551">
                    <a:moveTo>
                      <a:pt x="32385" y="0"/>
                    </a:moveTo>
                    <a:cubicBezTo>
                      <a:pt x="21590" y="3048"/>
                      <a:pt x="10922" y="5842"/>
                      <a:pt x="0" y="8763"/>
                    </a:cubicBezTo>
                    <a:lnTo>
                      <a:pt x="0" y="217551"/>
                    </a:lnTo>
                    <a:lnTo>
                      <a:pt x="36068" y="217551"/>
                    </a:lnTo>
                    <a:lnTo>
                      <a:pt x="36068" y="0"/>
                    </a:lnTo>
                    <a:close/>
                  </a:path>
                </a:pathLst>
              </a:custGeom>
              <a:blipFill>
                <a:blip r:embed="rId47"/>
                <a:stretch>
                  <a:fillRect l="-5352" t="-887" r="-7147" b="-125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80" name="Group 117">
              <a:extLst>
                <a:ext uri="{FF2B5EF4-FFF2-40B4-BE49-F238E27FC236}">
                  <a16:creationId xmlns:a16="http://schemas.microsoft.com/office/drawing/2014/main" id="{14F6164A-F57A-D60D-DFA0-26B7F1E699D2}"/>
                </a:ext>
              </a:extLst>
            </p:cNvPr>
            <p:cNvGrpSpPr/>
            <p:nvPr/>
          </p:nvGrpSpPr>
          <p:grpSpPr>
            <a:xfrm>
              <a:off x="7373533" y="6373677"/>
              <a:ext cx="231827" cy="166485"/>
              <a:chOff x="0" y="0"/>
              <a:chExt cx="302882" cy="217513"/>
            </a:xfrm>
          </p:grpSpPr>
          <p:sp>
            <p:nvSpPr>
              <p:cNvPr id="130" name="Freeform 118">
                <a:extLst>
                  <a:ext uri="{FF2B5EF4-FFF2-40B4-BE49-F238E27FC236}">
                    <a16:creationId xmlns:a16="http://schemas.microsoft.com/office/drawing/2014/main" id="{142C69E4-0F6F-FF19-C1AB-0744FAA78BEC}"/>
                  </a:ext>
                </a:extLst>
              </p:cNvPr>
              <p:cNvSpPr/>
              <p:nvPr/>
            </p:nvSpPr>
            <p:spPr>
              <a:xfrm>
                <a:off x="0" y="0"/>
                <a:ext cx="302895" cy="217551"/>
              </a:xfrm>
              <a:custGeom>
                <a:avLst/>
                <a:gdLst/>
                <a:ahLst/>
                <a:cxnLst/>
                <a:rect l="l" t="t" r="r" b="b"/>
                <a:pathLst>
                  <a:path w="302895" h="217551">
                    <a:moveTo>
                      <a:pt x="0" y="0"/>
                    </a:moveTo>
                    <a:lnTo>
                      <a:pt x="0" y="217551"/>
                    </a:lnTo>
                    <a:lnTo>
                      <a:pt x="199263" y="217551"/>
                    </a:lnTo>
                    <a:cubicBezTo>
                      <a:pt x="225171" y="140335"/>
                      <a:pt x="260096" y="67437"/>
                      <a:pt x="302895" y="0"/>
                    </a:cubicBezTo>
                    <a:close/>
                  </a:path>
                </a:pathLst>
              </a:custGeom>
              <a:blipFill>
                <a:blip r:embed="rId48"/>
                <a:stretch>
                  <a:fillRect l="-486" t="-887" r="-947" b="-1255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81" name="Group 119">
              <a:extLst>
                <a:ext uri="{FF2B5EF4-FFF2-40B4-BE49-F238E27FC236}">
                  <a16:creationId xmlns:a16="http://schemas.microsoft.com/office/drawing/2014/main" id="{C88440B0-5521-B91F-AD61-9DDFA9C2EA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60905" y="6372200"/>
              <a:ext cx="28103" cy="10352"/>
              <a:chOff x="0" y="0"/>
              <a:chExt cx="27534" cy="10147"/>
            </a:xfrm>
          </p:grpSpPr>
          <p:sp>
            <p:nvSpPr>
              <p:cNvPr id="129" name="Freeform 120">
                <a:extLst>
                  <a:ext uri="{FF2B5EF4-FFF2-40B4-BE49-F238E27FC236}">
                    <a16:creationId xmlns:a16="http://schemas.microsoft.com/office/drawing/2014/main" id="{B876F952-044D-FF75-6F85-5E9717BE866C}"/>
                  </a:ext>
                </a:extLst>
              </p:cNvPr>
              <p:cNvSpPr/>
              <p:nvPr/>
            </p:nvSpPr>
            <p:spPr>
              <a:xfrm>
                <a:off x="0" y="0"/>
                <a:ext cx="27559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7559" h="10160">
                    <a:moveTo>
                      <a:pt x="0" y="10160"/>
                    </a:moveTo>
                    <a:lnTo>
                      <a:pt x="27559" y="10160"/>
                    </a:lnTo>
                    <a:lnTo>
                      <a:pt x="27559" y="0"/>
                    </a:lnTo>
                    <a:lnTo>
                      <a:pt x="0" y="0"/>
                    </a:lnTo>
                    <a:lnTo>
                      <a:pt x="0" y="10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82" name="Freeform 123">
              <a:extLst>
                <a:ext uri="{FF2B5EF4-FFF2-40B4-BE49-F238E27FC236}">
                  <a16:creationId xmlns:a16="http://schemas.microsoft.com/office/drawing/2014/main" id="{E58D438C-6E98-7916-D613-84D6ECE095FE}"/>
                </a:ext>
              </a:extLst>
            </p:cNvPr>
            <p:cNvSpPr/>
            <p:nvPr/>
          </p:nvSpPr>
          <p:spPr>
            <a:xfrm>
              <a:off x="8598213" y="3944460"/>
              <a:ext cx="1068450" cy="416275"/>
            </a:xfrm>
            <a:custGeom>
              <a:avLst/>
              <a:gdLst/>
              <a:ahLst/>
              <a:cxnLst/>
              <a:rect l="l" t="t" r="r" b="b"/>
              <a:pathLst>
                <a:path w="1424600" h="555033">
                  <a:moveTo>
                    <a:pt x="0" y="0"/>
                  </a:moveTo>
                  <a:lnTo>
                    <a:pt x="1424600" y="0"/>
                  </a:lnTo>
                  <a:lnTo>
                    <a:pt x="1424600" y="555033"/>
                  </a:lnTo>
                  <a:lnTo>
                    <a:pt x="0" y="555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/>
              <a:stretch>
                <a:fillRect l="-162" t="-417" r="-161" b="-415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3" name="Freeform 124">
              <a:extLst>
                <a:ext uri="{FF2B5EF4-FFF2-40B4-BE49-F238E27FC236}">
                  <a16:creationId xmlns:a16="http://schemas.microsoft.com/office/drawing/2014/main" id="{9317E826-F3E0-5ECE-CCD8-1394448D4EB7}"/>
                </a:ext>
              </a:extLst>
            </p:cNvPr>
            <p:cNvSpPr/>
            <p:nvPr/>
          </p:nvSpPr>
          <p:spPr>
            <a:xfrm>
              <a:off x="6706701" y="7504932"/>
              <a:ext cx="680977" cy="679645"/>
            </a:xfrm>
            <a:custGeom>
              <a:avLst/>
              <a:gdLst/>
              <a:ahLst/>
              <a:cxnLst/>
              <a:rect l="l" t="t" r="r" b="b"/>
              <a:pathLst>
                <a:path w="907969" h="906193">
                  <a:moveTo>
                    <a:pt x="0" y="0"/>
                  </a:moveTo>
                  <a:lnTo>
                    <a:pt x="907969" y="0"/>
                  </a:lnTo>
                  <a:lnTo>
                    <a:pt x="907969" y="906193"/>
                  </a:lnTo>
                  <a:lnTo>
                    <a:pt x="0" y="906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4" name="Freeform 125">
              <a:extLst>
                <a:ext uri="{FF2B5EF4-FFF2-40B4-BE49-F238E27FC236}">
                  <a16:creationId xmlns:a16="http://schemas.microsoft.com/office/drawing/2014/main" id="{06B8A0F6-49BE-25D6-20E5-334BC820472B}"/>
                </a:ext>
              </a:extLst>
            </p:cNvPr>
            <p:cNvSpPr/>
            <p:nvPr/>
          </p:nvSpPr>
          <p:spPr>
            <a:xfrm>
              <a:off x="3399148" y="3712769"/>
              <a:ext cx="983813" cy="608160"/>
            </a:xfrm>
            <a:custGeom>
              <a:avLst/>
              <a:gdLst/>
              <a:ahLst/>
              <a:cxnLst/>
              <a:rect l="l" t="t" r="r" b="b"/>
              <a:pathLst>
                <a:path w="1311750" h="810880">
                  <a:moveTo>
                    <a:pt x="0" y="0"/>
                  </a:moveTo>
                  <a:lnTo>
                    <a:pt x="1311750" y="0"/>
                  </a:lnTo>
                  <a:lnTo>
                    <a:pt x="1311750" y="810880"/>
                  </a:lnTo>
                  <a:lnTo>
                    <a:pt x="0" y="81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/>
              <a:stretch>
                <a:fillRect t="-1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5" name="Freeform 126">
              <a:extLst>
                <a:ext uri="{FF2B5EF4-FFF2-40B4-BE49-F238E27FC236}">
                  <a16:creationId xmlns:a16="http://schemas.microsoft.com/office/drawing/2014/main" id="{741B1EC2-59AC-14D1-CEEF-6A0AB1AFCDDE}"/>
                </a:ext>
              </a:extLst>
            </p:cNvPr>
            <p:cNvSpPr/>
            <p:nvPr/>
          </p:nvSpPr>
          <p:spPr>
            <a:xfrm>
              <a:off x="8627735" y="2351059"/>
              <a:ext cx="1022306" cy="258578"/>
            </a:xfrm>
            <a:custGeom>
              <a:avLst/>
              <a:gdLst/>
              <a:ahLst/>
              <a:cxnLst/>
              <a:rect l="l" t="t" r="r" b="b"/>
              <a:pathLst>
                <a:path w="1363075" h="344770">
                  <a:moveTo>
                    <a:pt x="0" y="0"/>
                  </a:moveTo>
                  <a:lnTo>
                    <a:pt x="1363075" y="0"/>
                  </a:lnTo>
                  <a:lnTo>
                    <a:pt x="1363075" y="344770"/>
                  </a:lnTo>
                  <a:lnTo>
                    <a:pt x="0" y="344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/>
              <a:stretch>
                <a:fillRect t="-2326" r="-587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86" name="Group 127">
              <a:extLst>
                <a:ext uri="{FF2B5EF4-FFF2-40B4-BE49-F238E27FC236}">
                  <a16:creationId xmlns:a16="http://schemas.microsoft.com/office/drawing/2014/main" id="{D6B1C1F7-4D51-FA1A-C076-6373B62F364A}"/>
                </a:ext>
              </a:extLst>
            </p:cNvPr>
            <p:cNvGrpSpPr/>
            <p:nvPr/>
          </p:nvGrpSpPr>
          <p:grpSpPr>
            <a:xfrm>
              <a:off x="7177469" y="3033873"/>
              <a:ext cx="1658267" cy="236911"/>
              <a:chOff x="0" y="0"/>
              <a:chExt cx="2166531" cy="309524"/>
            </a:xfrm>
          </p:grpSpPr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0BE43D89-C7E9-2BC9-30A9-2A29B370116A}"/>
                  </a:ext>
                </a:extLst>
              </p:cNvPr>
              <p:cNvSpPr/>
              <p:nvPr/>
            </p:nvSpPr>
            <p:spPr>
              <a:xfrm>
                <a:off x="0" y="0"/>
                <a:ext cx="2166493" cy="309499"/>
              </a:xfrm>
              <a:custGeom>
                <a:avLst/>
                <a:gdLst/>
                <a:ahLst/>
                <a:cxnLst/>
                <a:rect l="l" t="t" r="r" b="b"/>
                <a:pathLst>
                  <a:path w="2166493" h="309499">
                    <a:moveTo>
                      <a:pt x="0" y="0"/>
                    </a:moveTo>
                    <a:lnTo>
                      <a:pt x="0" y="309499"/>
                    </a:lnTo>
                    <a:lnTo>
                      <a:pt x="2166493" y="309499"/>
                    </a:lnTo>
                    <a:lnTo>
                      <a:pt x="2166493" y="212217"/>
                    </a:lnTo>
                    <a:lnTo>
                      <a:pt x="1629791" y="212217"/>
                    </a:lnTo>
                    <a:lnTo>
                      <a:pt x="1629791" y="0"/>
                    </a:lnTo>
                    <a:close/>
                  </a:path>
                </a:pathLst>
              </a:custGeom>
              <a:blipFill>
                <a:blip r:embed="rId53"/>
                <a:stretch>
                  <a:fillRect l="-264" t="-1850" r="-2" b="-1854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87" name="Freeform 129">
              <a:extLst>
                <a:ext uri="{FF2B5EF4-FFF2-40B4-BE49-F238E27FC236}">
                  <a16:creationId xmlns:a16="http://schemas.microsoft.com/office/drawing/2014/main" id="{EFF00A88-FB64-C48A-BF49-78B35CE42809}"/>
                </a:ext>
              </a:extLst>
            </p:cNvPr>
            <p:cNvSpPr/>
            <p:nvPr/>
          </p:nvSpPr>
          <p:spPr>
            <a:xfrm>
              <a:off x="8424915" y="3033873"/>
              <a:ext cx="410831" cy="162402"/>
            </a:xfrm>
            <a:custGeom>
              <a:avLst/>
              <a:gdLst/>
              <a:ahLst/>
              <a:cxnLst/>
              <a:rect l="l" t="t" r="r" b="b"/>
              <a:pathLst>
                <a:path w="547775" h="216536">
                  <a:moveTo>
                    <a:pt x="0" y="0"/>
                  </a:moveTo>
                  <a:lnTo>
                    <a:pt x="547775" y="0"/>
                  </a:lnTo>
                  <a:lnTo>
                    <a:pt x="547775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/>
              <a:stretch>
                <a:fillRect l="-757" t="-1514" r="-700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8" name="Freeform 130">
              <a:extLst>
                <a:ext uri="{FF2B5EF4-FFF2-40B4-BE49-F238E27FC236}">
                  <a16:creationId xmlns:a16="http://schemas.microsoft.com/office/drawing/2014/main" id="{A2BC5CA5-68F7-DDE9-83FC-AA166FB3AAAC}"/>
                </a:ext>
              </a:extLst>
            </p:cNvPr>
            <p:cNvSpPr/>
            <p:nvPr/>
          </p:nvSpPr>
          <p:spPr>
            <a:xfrm>
              <a:off x="5951935" y="2460484"/>
              <a:ext cx="921387" cy="262622"/>
            </a:xfrm>
            <a:custGeom>
              <a:avLst/>
              <a:gdLst/>
              <a:ahLst/>
              <a:cxnLst/>
              <a:rect l="l" t="t" r="r" b="b"/>
              <a:pathLst>
                <a:path w="1228516" h="350162">
                  <a:moveTo>
                    <a:pt x="0" y="0"/>
                  </a:moveTo>
                  <a:lnTo>
                    <a:pt x="1228515" y="0"/>
                  </a:lnTo>
                  <a:lnTo>
                    <a:pt x="1228515" y="350162"/>
                  </a:lnTo>
                  <a:lnTo>
                    <a:pt x="0" y="350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/>
              <a:stretch>
                <a:fillRect b="-2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89" name="Group 133">
              <a:extLst>
                <a:ext uri="{FF2B5EF4-FFF2-40B4-BE49-F238E27FC236}">
                  <a16:creationId xmlns:a16="http://schemas.microsoft.com/office/drawing/2014/main" id="{0C7A631E-CAE8-5CFE-3BAB-215F1C3A3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4415" y="3238005"/>
              <a:ext cx="198602" cy="148901"/>
              <a:chOff x="0" y="0"/>
              <a:chExt cx="194602" cy="145898"/>
            </a:xfrm>
          </p:grpSpPr>
          <p:sp>
            <p:nvSpPr>
              <p:cNvPr id="127" name="Freeform 134">
                <a:extLst>
                  <a:ext uri="{FF2B5EF4-FFF2-40B4-BE49-F238E27FC236}">
                    <a16:creationId xmlns:a16="http://schemas.microsoft.com/office/drawing/2014/main" id="{FA13E1B1-E0BD-C63E-4EDB-381B938C231F}"/>
                  </a:ext>
                </a:extLst>
              </p:cNvPr>
              <p:cNvSpPr/>
              <p:nvPr/>
            </p:nvSpPr>
            <p:spPr>
              <a:xfrm>
                <a:off x="0" y="0"/>
                <a:ext cx="194564" cy="145923"/>
              </a:xfrm>
              <a:custGeom>
                <a:avLst/>
                <a:gdLst/>
                <a:ahLst/>
                <a:cxnLst/>
                <a:rect l="l" t="t" r="r" b="b"/>
                <a:pathLst>
                  <a:path w="194564" h="145923">
                    <a:moveTo>
                      <a:pt x="0" y="145923"/>
                    </a:moveTo>
                    <a:lnTo>
                      <a:pt x="194564" y="145923"/>
                    </a:lnTo>
                    <a:lnTo>
                      <a:pt x="194564" y="0"/>
                    </a:lnTo>
                    <a:lnTo>
                      <a:pt x="0" y="0"/>
                    </a:lnTo>
                    <a:lnTo>
                      <a:pt x="0" y="14592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7BBDA863-749A-5C99-AF65-F0D275ADAA8F}"/>
                </a:ext>
              </a:extLst>
            </p:cNvPr>
            <p:cNvSpPr/>
            <p:nvPr/>
          </p:nvSpPr>
          <p:spPr>
            <a:xfrm>
              <a:off x="6194599" y="3197305"/>
              <a:ext cx="195686" cy="42509"/>
            </a:xfrm>
            <a:custGeom>
              <a:avLst/>
              <a:gdLst/>
              <a:ahLst/>
              <a:cxnLst/>
              <a:rect l="l" t="t" r="r" b="b"/>
              <a:pathLst>
                <a:path w="260914" h="56678">
                  <a:moveTo>
                    <a:pt x="0" y="0"/>
                  </a:moveTo>
                  <a:lnTo>
                    <a:pt x="260914" y="0"/>
                  </a:lnTo>
                  <a:lnTo>
                    <a:pt x="260914" y="56677"/>
                  </a:lnTo>
                  <a:lnTo>
                    <a:pt x="0" y="56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/>
              <a:stretch>
                <a:fillRect l="-352" t="-3224" r="-690" b="-2629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91" name="Group 136">
              <a:extLst>
                <a:ext uri="{FF2B5EF4-FFF2-40B4-BE49-F238E27FC236}">
                  <a16:creationId xmlns:a16="http://schemas.microsoft.com/office/drawing/2014/main" id="{039D939A-E5A6-BB1D-C1E7-F15CEB5974CC}"/>
                </a:ext>
              </a:extLst>
            </p:cNvPr>
            <p:cNvGrpSpPr/>
            <p:nvPr/>
          </p:nvGrpSpPr>
          <p:grpSpPr>
            <a:xfrm>
              <a:off x="4676650" y="3197296"/>
              <a:ext cx="1517960" cy="803204"/>
              <a:chOff x="0" y="0"/>
              <a:chExt cx="1983219" cy="1049388"/>
            </a:xfrm>
          </p:grpSpPr>
          <p:sp>
            <p:nvSpPr>
              <p:cNvPr id="126" name="Freeform 137">
                <a:extLst>
                  <a:ext uri="{FF2B5EF4-FFF2-40B4-BE49-F238E27FC236}">
                    <a16:creationId xmlns:a16="http://schemas.microsoft.com/office/drawing/2014/main" id="{347F52BC-D5D9-234B-9ADD-6604111F8AD0}"/>
                  </a:ext>
                </a:extLst>
              </p:cNvPr>
              <p:cNvSpPr/>
              <p:nvPr/>
            </p:nvSpPr>
            <p:spPr>
              <a:xfrm>
                <a:off x="0" y="0"/>
                <a:ext cx="1983232" cy="1049401"/>
              </a:xfrm>
              <a:custGeom>
                <a:avLst/>
                <a:gdLst/>
                <a:ahLst/>
                <a:cxnLst/>
                <a:rect l="l" t="t" r="r" b="b"/>
                <a:pathLst>
                  <a:path w="1983232" h="1049401">
                    <a:moveTo>
                      <a:pt x="1624711" y="55499"/>
                    </a:moveTo>
                    <a:cubicBezTo>
                      <a:pt x="1675638" y="112776"/>
                      <a:pt x="1718818" y="176911"/>
                      <a:pt x="1752854" y="246507"/>
                    </a:cubicBezTo>
                    <a:lnTo>
                      <a:pt x="1983232" y="246507"/>
                    </a:lnTo>
                    <a:lnTo>
                      <a:pt x="1983232" y="55499"/>
                    </a:lnTo>
                    <a:close/>
                    <a:moveTo>
                      <a:pt x="0" y="0"/>
                    </a:moveTo>
                    <a:lnTo>
                      <a:pt x="0" y="1049401"/>
                    </a:lnTo>
                    <a:lnTo>
                      <a:pt x="265811" y="1049401"/>
                    </a:lnTo>
                    <a:cubicBezTo>
                      <a:pt x="190373" y="922909"/>
                      <a:pt x="147066" y="775081"/>
                      <a:pt x="147066" y="617220"/>
                    </a:cubicBezTo>
                    <a:cubicBezTo>
                      <a:pt x="147066" y="373761"/>
                      <a:pt x="249936" y="154305"/>
                      <a:pt x="414655" y="0"/>
                    </a:cubicBezTo>
                    <a:close/>
                  </a:path>
                </a:pathLst>
              </a:custGeom>
              <a:blipFill>
                <a:blip r:embed="rId57"/>
                <a:stretch>
                  <a:fillRect l="-122" t="-168" r="-133" b="-169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2" name="Group 138">
              <a:extLst>
                <a:ext uri="{FF2B5EF4-FFF2-40B4-BE49-F238E27FC236}">
                  <a16:creationId xmlns:a16="http://schemas.microsoft.com/office/drawing/2014/main" id="{D1522D6D-D8E2-32D6-7E7D-6F9C73A834C8}"/>
                </a:ext>
              </a:extLst>
            </p:cNvPr>
            <p:cNvGrpSpPr/>
            <p:nvPr/>
          </p:nvGrpSpPr>
          <p:grpSpPr>
            <a:xfrm>
              <a:off x="5878758" y="3197296"/>
              <a:ext cx="315842" cy="42528"/>
              <a:chOff x="0" y="0"/>
              <a:chExt cx="412648" cy="55562"/>
            </a:xfrm>
          </p:grpSpPr>
          <p:sp>
            <p:nvSpPr>
              <p:cNvPr id="125" name="Freeform 139">
                <a:extLst>
                  <a:ext uri="{FF2B5EF4-FFF2-40B4-BE49-F238E27FC236}">
                    <a16:creationId xmlns:a16="http://schemas.microsoft.com/office/drawing/2014/main" id="{6122025B-7976-379B-157A-B95D585D69D5}"/>
                  </a:ext>
                </a:extLst>
              </p:cNvPr>
              <p:cNvSpPr/>
              <p:nvPr/>
            </p:nvSpPr>
            <p:spPr>
              <a:xfrm>
                <a:off x="0" y="0"/>
                <a:ext cx="412623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412623" h="55499">
                    <a:moveTo>
                      <a:pt x="0" y="0"/>
                    </a:moveTo>
                    <a:cubicBezTo>
                      <a:pt x="18923" y="17653"/>
                      <a:pt x="36957" y="36195"/>
                      <a:pt x="54102" y="55499"/>
                    </a:cubicBezTo>
                    <a:lnTo>
                      <a:pt x="412623" y="55499"/>
                    </a:lnTo>
                    <a:lnTo>
                      <a:pt x="412623" y="0"/>
                    </a:lnTo>
                    <a:close/>
                  </a:path>
                </a:pathLst>
              </a:custGeom>
              <a:blipFill>
                <a:blip r:embed="rId58"/>
                <a:stretch>
                  <a:fillRect l="-381" t="-3203" r="-655" b="-272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3" name="Group 140">
              <a:extLst>
                <a:ext uri="{FF2B5EF4-FFF2-40B4-BE49-F238E27FC236}">
                  <a16:creationId xmlns:a16="http://schemas.microsoft.com/office/drawing/2014/main" id="{033A714E-AF42-723B-0730-8EE5C27ABF05}"/>
                </a:ext>
              </a:extLst>
            </p:cNvPr>
            <p:cNvGrpSpPr/>
            <p:nvPr/>
          </p:nvGrpSpPr>
          <p:grpSpPr>
            <a:xfrm>
              <a:off x="4789254" y="3197296"/>
              <a:ext cx="1229005" cy="803204"/>
              <a:chOff x="0" y="0"/>
              <a:chExt cx="1605699" cy="1049388"/>
            </a:xfrm>
          </p:grpSpPr>
          <p:sp>
            <p:nvSpPr>
              <p:cNvPr id="124" name="Freeform 141">
                <a:extLst>
                  <a:ext uri="{FF2B5EF4-FFF2-40B4-BE49-F238E27FC236}">
                    <a16:creationId xmlns:a16="http://schemas.microsoft.com/office/drawing/2014/main" id="{E7D6D808-7070-9724-7EE3-D4B8F9B95182}"/>
                  </a:ext>
                </a:extLst>
              </p:cNvPr>
              <p:cNvSpPr/>
              <p:nvPr/>
            </p:nvSpPr>
            <p:spPr>
              <a:xfrm>
                <a:off x="0" y="0"/>
                <a:ext cx="1605788" cy="1049401"/>
              </a:xfrm>
              <a:custGeom>
                <a:avLst/>
                <a:gdLst/>
                <a:ahLst/>
                <a:cxnLst/>
                <a:rect l="l" t="t" r="r" b="b"/>
                <a:pathLst>
                  <a:path w="1605788" h="1049401">
                    <a:moveTo>
                      <a:pt x="267589" y="0"/>
                    </a:moveTo>
                    <a:cubicBezTo>
                      <a:pt x="102870" y="154305"/>
                      <a:pt x="0" y="373761"/>
                      <a:pt x="0" y="617220"/>
                    </a:cubicBezTo>
                    <a:cubicBezTo>
                      <a:pt x="0" y="775081"/>
                      <a:pt x="43307" y="922909"/>
                      <a:pt x="118745" y="1049401"/>
                    </a:cubicBezTo>
                    <a:lnTo>
                      <a:pt x="560070" y="1049401"/>
                    </a:lnTo>
                    <a:lnTo>
                      <a:pt x="560070" y="246634"/>
                    </a:lnTo>
                    <a:lnTo>
                      <a:pt x="1605788" y="246634"/>
                    </a:lnTo>
                    <a:cubicBezTo>
                      <a:pt x="1571752" y="177038"/>
                      <a:pt x="1528572" y="112903"/>
                      <a:pt x="1477645" y="55626"/>
                    </a:cubicBezTo>
                    <a:cubicBezTo>
                      <a:pt x="1460500" y="36322"/>
                      <a:pt x="1442339" y="17780"/>
                      <a:pt x="1423543" y="127"/>
                    </a:cubicBezTo>
                    <a:close/>
                  </a:path>
                </a:pathLst>
              </a:custGeom>
              <a:blipFill>
                <a:blip r:embed="rId59"/>
                <a:stretch>
                  <a:fillRect l="-103" t="-168" r="-84" b="-169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4" name="Group 146">
              <a:extLst>
                <a:ext uri="{FF2B5EF4-FFF2-40B4-BE49-F238E27FC236}">
                  <a16:creationId xmlns:a16="http://schemas.microsoft.com/office/drawing/2014/main" id="{3A566137-3834-0D50-D908-B642CA394FA9}"/>
                </a:ext>
              </a:extLst>
            </p:cNvPr>
            <p:cNvGrpSpPr/>
            <p:nvPr/>
          </p:nvGrpSpPr>
          <p:grpSpPr>
            <a:xfrm>
              <a:off x="6194599" y="3386032"/>
              <a:ext cx="195686" cy="240458"/>
              <a:chOff x="0" y="0"/>
              <a:chExt cx="255664" cy="314160"/>
            </a:xfrm>
          </p:grpSpPr>
          <p:sp>
            <p:nvSpPr>
              <p:cNvPr id="123" name="Freeform 147">
                <a:extLst>
                  <a:ext uri="{FF2B5EF4-FFF2-40B4-BE49-F238E27FC236}">
                    <a16:creationId xmlns:a16="http://schemas.microsoft.com/office/drawing/2014/main" id="{6A7873AA-DF5A-3A05-F324-D9DA9F141BFC}"/>
                  </a:ext>
                </a:extLst>
              </p:cNvPr>
              <p:cNvSpPr/>
              <p:nvPr/>
            </p:nvSpPr>
            <p:spPr>
              <a:xfrm>
                <a:off x="0" y="0"/>
                <a:ext cx="255651" cy="314198"/>
              </a:xfrm>
              <a:custGeom>
                <a:avLst/>
                <a:gdLst/>
                <a:ahLst/>
                <a:cxnLst/>
                <a:rect l="l" t="t" r="r" b="b"/>
                <a:pathLst>
                  <a:path w="255651" h="314198">
                    <a:moveTo>
                      <a:pt x="0" y="0"/>
                    </a:moveTo>
                    <a:lnTo>
                      <a:pt x="0" y="314198"/>
                    </a:lnTo>
                    <a:cubicBezTo>
                      <a:pt x="82296" y="277241"/>
                      <a:pt x="167640" y="245872"/>
                      <a:pt x="255651" y="220726"/>
                    </a:cubicBezTo>
                    <a:lnTo>
                      <a:pt x="255651" y="0"/>
                    </a:lnTo>
                    <a:close/>
                  </a:path>
                </a:pathLst>
              </a:custGeom>
              <a:blipFill>
                <a:blip r:embed="rId60"/>
                <a:stretch>
                  <a:fillRect l="-352" t="-792" r="-695" b="-70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5" name="Group 148">
              <a:extLst>
                <a:ext uri="{FF2B5EF4-FFF2-40B4-BE49-F238E27FC236}">
                  <a16:creationId xmlns:a16="http://schemas.microsoft.com/office/drawing/2014/main" id="{D983DB8C-C5AC-434E-EA1A-F3C5F652C82E}"/>
                </a:ext>
              </a:extLst>
            </p:cNvPr>
            <p:cNvGrpSpPr/>
            <p:nvPr/>
          </p:nvGrpSpPr>
          <p:grpSpPr>
            <a:xfrm>
              <a:off x="6018258" y="3386032"/>
              <a:ext cx="176342" cy="296216"/>
              <a:chOff x="0" y="0"/>
              <a:chExt cx="230391" cy="387007"/>
            </a:xfrm>
          </p:grpSpPr>
          <p:sp>
            <p:nvSpPr>
              <p:cNvPr id="122" name="Freeform 149">
                <a:extLst>
                  <a:ext uri="{FF2B5EF4-FFF2-40B4-BE49-F238E27FC236}">
                    <a16:creationId xmlns:a16="http://schemas.microsoft.com/office/drawing/2014/main" id="{0B009288-D717-E67B-BDC1-665637B67253}"/>
                  </a:ext>
                </a:extLst>
              </p:cNvPr>
              <p:cNvSpPr/>
              <p:nvPr/>
            </p:nvSpPr>
            <p:spPr>
              <a:xfrm>
                <a:off x="0" y="0"/>
                <a:ext cx="230378" cy="386969"/>
              </a:xfrm>
              <a:custGeom>
                <a:avLst/>
                <a:gdLst/>
                <a:ahLst/>
                <a:cxnLst/>
                <a:rect l="l" t="t" r="r" b="b"/>
                <a:pathLst>
                  <a:path w="230378" h="386969">
                    <a:moveTo>
                      <a:pt x="0" y="0"/>
                    </a:moveTo>
                    <a:cubicBezTo>
                      <a:pt x="54610" y="111887"/>
                      <a:pt x="85344" y="237617"/>
                      <a:pt x="85344" y="370586"/>
                    </a:cubicBezTo>
                    <a:cubicBezTo>
                      <a:pt x="85344" y="376047"/>
                      <a:pt x="85344" y="381508"/>
                      <a:pt x="85217" y="386969"/>
                    </a:cubicBezTo>
                    <a:cubicBezTo>
                      <a:pt x="132461" y="360680"/>
                      <a:pt x="180848" y="336423"/>
                      <a:pt x="230378" y="314071"/>
                    </a:cubicBezTo>
                    <a:lnTo>
                      <a:pt x="230378" y="0"/>
                    </a:lnTo>
                    <a:close/>
                  </a:path>
                </a:pathLst>
              </a:custGeom>
              <a:blipFill>
                <a:blip r:embed="rId61"/>
                <a:stretch>
                  <a:fillRect l="-920" t="-643" r="-1163" b="-646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6" name="Group 150">
              <a:extLst>
                <a:ext uri="{FF2B5EF4-FFF2-40B4-BE49-F238E27FC236}">
                  <a16:creationId xmlns:a16="http://schemas.microsoft.com/office/drawing/2014/main" id="{2EB4F791-3427-B955-05F2-585B33B456E2}"/>
                </a:ext>
              </a:extLst>
            </p:cNvPr>
            <p:cNvGrpSpPr/>
            <p:nvPr/>
          </p:nvGrpSpPr>
          <p:grpSpPr>
            <a:xfrm>
              <a:off x="5217893" y="3386032"/>
              <a:ext cx="865678" cy="614468"/>
              <a:chOff x="0" y="0"/>
              <a:chExt cx="1131011" cy="802805"/>
            </a:xfrm>
          </p:grpSpPr>
          <p:sp>
            <p:nvSpPr>
              <p:cNvPr id="121" name="Freeform 151">
                <a:extLst>
                  <a:ext uri="{FF2B5EF4-FFF2-40B4-BE49-F238E27FC236}">
                    <a16:creationId xmlns:a16="http://schemas.microsoft.com/office/drawing/2014/main" id="{4322B883-3FDE-8428-64FD-B9D66FB3D8C1}"/>
                  </a:ext>
                </a:extLst>
              </p:cNvPr>
              <p:cNvSpPr/>
              <p:nvPr/>
            </p:nvSpPr>
            <p:spPr>
              <a:xfrm>
                <a:off x="0" y="0"/>
                <a:ext cx="1130935" cy="802767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802767">
                    <a:moveTo>
                      <a:pt x="0" y="0"/>
                    </a:moveTo>
                    <a:lnTo>
                      <a:pt x="0" y="802767"/>
                    </a:lnTo>
                    <a:lnTo>
                      <a:pt x="617347" y="802767"/>
                    </a:lnTo>
                    <a:cubicBezTo>
                      <a:pt x="762635" y="636270"/>
                      <a:pt x="936371" y="495173"/>
                      <a:pt x="1130808" y="386969"/>
                    </a:cubicBezTo>
                    <a:cubicBezTo>
                      <a:pt x="1130935" y="381508"/>
                      <a:pt x="1130935" y="376047"/>
                      <a:pt x="1130935" y="370586"/>
                    </a:cubicBezTo>
                    <a:cubicBezTo>
                      <a:pt x="1130935" y="237617"/>
                      <a:pt x="1100328" y="111887"/>
                      <a:pt x="1045591" y="0"/>
                    </a:cubicBezTo>
                    <a:close/>
                  </a:path>
                </a:pathLst>
              </a:custGeom>
              <a:blipFill>
                <a:blip r:embed="rId62"/>
                <a:stretch>
                  <a:fillRect l="-197" t="-310" r="-152" b="-226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97" name="Group 152">
              <a:extLst>
                <a:ext uri="{FF2B5EF4-FFF2-40B4-BE49-F238E27FC236}">
                  <a16:creationId xmlns:a16="http://schemas.microsoft.com/office/drawing/2014/main" id="{140F5CAC-4654-B167-39A4-240584D1DD11}"/>
                </a:ext>
              </a:extLst>
            </p:cNvPr>
            <p:cNvGrpSpPr/>
            <p:nvPr/>
          </p:nvGrpSpPr>
          <p:grpSpPr>
            <a:xfrm>
              <a:off x="5690451" y="3554926"/>
              <a:ext cx="699835" cy="445583"/>
              <a:chOff x="0" y="0"/>
              <a:chExt cx="914336" cy="582155"/>
            </a:xfrm>
          </p:grpSpPr>
          <p:sp>
            <p:nvSpPr>
              <p:cNvPr id="120" name="Freeform 153">
                <a:extLst>
                  <a:ext uri="{FF2B5EF4-FFF2-40B4-BE49-F238E27FC236}">
                    <a16:creationId xmlns:a16="http://schemas.microsoft.com/office/drawing/2014/main" id="{9E7A5AF6-3B42-41B2-423F-84C2C39FA906}"/>
                  </a:ext>
                </a:extLst>
              </p:cNvPr>
              <p:cNvSpPr/>
              <p:nvPr/>
            </p:nvSpPr>
            <p:spPr>
              <a:xfrm>
                <a:off x="0" y="0"/>
                <a:ext cx="914273" cy="582168"/>
              </a:xfrm>
              <a:custGeom>
                <a:avLst/>
                <a:gdLst/>
                <a:ahLst/>
                <a:cxnLst/>
                <a:rect l="l" t="t" r="r" b="b"/>
                <a:pathLst>
                  <a:path w="914273" h="582168">
                    <a:moveTo>
                      <a:pt x="914273" y="0"/>
                    </a:moveTo>
                    <a:cubicBezTo>
                      <a:pt x="826389" y="25146"/>
                      <a:pt x="741045" y="56515"/>
                      <a:pt x="658622" y="93472"/>
                    </a:cubicBezTo>
                    <a:cubicBezTo>
                      <a:pt x="609092" y="115697"/>
                      <a:pt x="560578" y="140081"/>
                      <a:pt x="513461" y="166370"/>
                    </a:cubicBezTo>
                    <a:cubicBezTo>
                      <a:pt x="319024" y="274574"/>
                      <a:pt x="145288" y="415671"/>
                      <a:pt x="0" y="582168"/>
                    </a:cubicBezTo>
                    <a:lnTo>
                      <a:pt x="914273" y="582168"/>
                    </a:lnTo>
                    <a:lnTo>
                      <a:pt x="914273" y="0"/>
                    </a:lnTo>
                    <a:close/>
                  </a:path>
                </a:pathLst>
              </a:custGeom>
              <a:blipFill>
                <a:blip r:embed="rId63"/>
                <a:stretch>
                  <a:fillRect l="-155" t="-381" r="-201" b="-303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98" name="Freeform 154">
              <a:extLst>
                <a:ext uri="{FF2B5EF4-FFF2-40B4-BE49-F238E27FC236}">
                  <a16:creationId xmlns:a16="http://schemas.microsoft.com/office/drawing/2014/main" id="{6A9CA8BA-7622-C19E-039B-057C1A2F5C32}"/>
                </a:ext>
              </a:extLst>
            </p:cNvPr>
            <p:cNvSpPr/>
            <p:nvPr/>
          </p:nvSpPr>
          <p:spPr>
            <a:xfrm>
              <a:off x="8690928" y="5297451"/>
              <a:ext cx="1672245" cy="280857"/>
            </a:xfrm>
            <a:custGeom>
              <a:avLst/>
              <a:gdLst/>
              <a:ahLst/>
              <a:cxnLst/>
              <a:rect l="l" t="t" r="r" b="b"/>
              <a:pathLst>
                <a:path w="2229660" h="374476">
                  <a:moveTo>
                    <a:pt x="0" y="0"/>
                  </a:moveTo>
                  <a:lnTo>
                    <a:pt x="2229660" y="0"/>
                  </a:lnTo>
                  <a:lnTo>
                    <a:pt x="2229660" y="374477"/>
                  </a:lnTo>
                  <a:lnTo>
                    <a:pt x="0" y="374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99" name="Freeform 155">
              <a:extLst>
                <a:ext uri="{FF2B5EF4-FFF2-40B4-BE49-F238E27FC236}">
                  <a16:creationId xmlns:a16="http://schemas.microsoft.com/office/drawing/2014/main" id="{E15B64A2-8382-DAD2-D3E7-71063CFFD642}"/>
                </a:ext>
              </a:extLst>
            </p:cNvPr>
            <p:cNvSpPr/>
            <p:nvPr/>
          </p:nvSpPr>
          <p:spPr>
            <a:xfrm>
              <a:off x="3650874" y="5218335"/>
              <a:ext cx="1317851" cy="480937"/>
            </a:xfrm>
            <a:custGeom>
              <a:avLst/>
              <a:gdLst/>
              <a:ahLst/>
              <a:cxnLst/>
              <a:rect l="l" t="t" r="r" b="b"/>
              <a:pathLst>
                <a:path w="1757135" h="641249">
                  <a:moveTo>
                    <a:pt x="0" y="0"/>
                  </a:moveTo>
                  <a:lnTo>
                    <a:pt x="1757135" y="0"/>
                  </a:lnTo>
                  <a:lnTo>
                    <a:pt x="1757135" y="641249"/>
                  </a:lnTo>
                  <a:lnTo>
                    <a:pt x="0" y="64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/>
              <a:stretch>
                <a:fillRect l="-63" t="-416" r="-50" b="-517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100" name="Freeform 156">
              <a:extLst>
                <a:ext uri="{FF2B5EF4-FFF2-40B4-BE49-F238E27FC236}">
                  <a16:creationId xmlns:a16="http://schemas.microsoft.com/office/drawing/2014/main" id="{4B9E978A-7B16-654E-57C5-8BFFF48E00AA}"/>
                </a:ext>
              </a:extLst>
            </p:cNvPr>
            <p:cNvSpPr/>
            <p:nvPr/>
          </p:nvSpPr>
          <p:spPr>
            <a:xfrm>
              <a:off x="9908874" y="2565335"/>
              <a:ext cx="1306449" cy="1306449"/>
            </a:xfrm>
            <a:custGeom>
              <a:avLst/>
              <a:gdLst/>
              <a:ahLst/>
              <a:cxnLst/>
              <a:rect l="l" t="t" r="r" b="b"/>
              <a:pathLst>
                <a:path w="1741932" h="1741932">
                  <a:moveTo>
                    <a:pt x="0" y="0"/>
                  </a:moveTo>
                  <a:lnTo>
                    <a:pt x="1741932" y="0"/>
                  </a:lnTo>
                  <a:lnTo>
                    <a:pt x="1741932" y="1741932"/>
                  </a:lnTo>
                  <a:lnTo>
                    <a:pt x="0" y="1741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/>
              <a:stretch>
                <a:fillRect t="-238" r="-238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101" name="Group 157">
              <a:extLst>
                <a:ext uri="{FF2B5EF4-FFF2-40B4-BE49-F238E27FC236}">
                  <a16:creationId xmlns:a16="http://schemas.microsoft.com/office/drawing/2014/main" id="{3813CB11-6CAB-660E-5B82-796C0E4808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56909" y="2626239"/>
              <a:ext cx="1607137" cy="1211858"/>
              <a:chOff x="0" y="0"/>
              <a:chExt cx="1574800" cy="1187475"/>
            </a:xfrm>
          </p:grpSpPr>
          <p:sp>
            <p:nvSpPr>
              <p:cNvPr id="118" name="Freeform 158">
                <a:extLst>
                  <a:ext uri="{FF2B5EF4-FFF2-40B4-BE49-F238E27FC236}">
                    <a16:creationId xmlns:a16="http://schemas.microsoft.com/office/drawing/2014/main" id="{C0A92BAF-21AC-8E58-573A-4961C56F18FE}"/>
                  </a:ext>
                </a:extLst>
              </p:cNvPr>
              <p:cNvSpPr/>
              <p:nvPr/>
            </p:nvSpPr>
            <p:spPr>
              <a:xfrm>
                <a:off x="269621" y="63500"/>
                <a:ext cx="1060450" cy="106045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1060450">
                    <a:moveTo>
                      <a:pt x="1060450" y="530225"/>
                    </a:moveTo>
                    <a:cubicBezTo>
                      <a:pt x="1060450" y="823087"/>
                      <a:pt x="823087" y="1060450"/>
                      <a:pt x="530225" y="1060450"/>
                    </a:cubicBezTo>
                    <a:cubicBezTo>
                      <a:pt x="237363" y="1060450"/>
                      <a:pt x="0" y="823087"/>
                      <a:pt x="0" y="530225"/>
                    </a:cubicBezTo>
                    <a:cubicBezTo>
                      <a:pt x="0" y="237363"/>
                      <a:pt x="237490" y="0"/>
                      <a:pt x="530225" y="0"/>
                    </a:cubicBezTo>
                    <a:cubicBezTo>
                      <a:pt x="822960" y="0"/>
                      <a:pt x="1060450" y="237363"/>
                      <a:pt x="1060450" y="530225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19" name="Freeform 159">
                <a:extLst>
                  <a:ext uri="{FF2B5EF4-FFF2-40B4-BE49-F238E27FC236}">
                    <a16:creationId xmlns:a16="http://schemas.microsoft.com/office/drawing/2014/main" id="{349B0891-2681-8D79-F1F4-F5F870509EFE}"/>
                  </a:ext>
                </a:extLst>
              </p:cNvPr>
              <p:cNvSpPr/>
              <p:nvPr/>
            </p:nvSpPr>
            <p:spPr>
              <a:xfrm>
                <a:off x="63500" y="454025"/>
                <a:ext cx="1447800" cy="3135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313563">
                    <a:moveTo>
                      <a:pt x="1447800" y="313563"/>
                    </a:moveTo>
                    <a:lnTo>
                      <a:pt x="0" y="313563"/>
                    </a:lnTo>
                    <a:lnTo>
                      <a:pt x="0" y="0"/>
                    </a:lnTo>
                    <a:lnTo>
                      <a:pt x="1447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02" name="Group 160">
              <a:extLst>
                <a:ext uri="{FF2B5EF4-FFF2-40B4-BE49-F238E27FC236}">
                  <a16:creationId xmlns:a16="http://schemas.microsoft.com/office/drawing/2014/main" id="{6D6DEC61-CAE6-27E5-9BA6-D4F14291A184}"/>
                </a:ext>
              </a:extLst>
            </p:cNvPr>
            <p:cNvGrpSpPr/>
            <p:nvPr/>
          </p:nvGrpSpPr>
          <p:grpSpPr>
            <a:xfrm>
              <a:off x="2589442" y="5840289"/>
              <a:ext cx="1157141" cy="1160242"/>
              <a:chOff x="0" y="0"/>
              <a:chExt cx="1511808" cy="1515859"/>
            </a:xfrm>
          </p:grpSpPr>
          <p:sp>
            <p:nvSpPr>
              <p:cNvPr id="117" name="Freeform 161">
                <a:extLst>
                  <a:ext uri="{FF2B5EF4-FFF2-40B4-BE49-F238E27FC236}">
                    <a16:creationId xmlns:a16="http://schemas.microsoft.com/office/drawing/2014/main" id="{D643B15B-D6BB-CFA5-2F5B-C6A12D265DBE}"/>
                  </a:ext>
                </a:extLst>
              </p:cNvPr>
              <p:cNvSpPr/>
              <p:nvPr/>
            </p:nvSpPr>
            <p:spPr>
              <a:xfrm>
                <a:off x="0" y="0"/>
                <a:ext cx="1511808" cy="1515872"/>
              </a:xfrm>
              <a:custGeom>
                <a:avLst/>
                <a:gdLst/>
                <a:ahLst/>
                <a:cxnLst/>
                <a:rect l="l" t="t" r="r" b="b"/>
                <a:pathLst>
                  <a:path w="1511808" h="1515872">
                    <a:moveTo>
                      <a:pt x="0" y="0"/>
                    </a:moveTo>
                    <a:lnTo>
                      <a:pt x="0" y="1515872"/>
                    </a:lnTo>
                    <a:lnTo>
                      <a:pt x="1296416" y="1515872"/>
                    </a:lnTo>
                    <a:lnTo>
                      <a:pt x="1296416" y="1129792"/>
                    </a:lnTo>
                    <a:lnTo>
                      <a:pt x="1511808" y="1129792"/>
                    </a:lnTo>
                    <a:lnTo>
                      <a:pt x="1511808" y="0"/>
                    </a:lnTo>
                    <a:close/>
                  </a:path>
                </a:pathLst>
              </a:custGeom>
              <a:blipFill>
                <a:blip r:embed="rId67"/>
                <a:stretch>
                  <a:fillRect r="-268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103" name="Freeform 162">
              <a:extLst>
                <a:ext uri="{FF2B5EF4-FFF2-40B4-BE49-F238E27FC236}">
                  <a16:creationId xmlns:a16="http://schemas.microsoft.com/office/drawing/2014/main" id="{EF0D2330-EED3-DC95-88CD-B7D3F7E3D402}"/>
                </a:ext>
              </a:extLst>
            </p:cNvPr>
            <p:cNvSpPr/>
            <p:nvPr/>
          </p:nvSpPr>
          <p:spPr>
            <a:xfrm>
              <a:off x="3581702" y="6705023"/>
              <a:ext cx="164871" cy="295506"/>
            </a:xfrm>
            <a:custGeom>
              <a:avLst/>
              <a:gdLst/>
              <a:ahLst/>
              <a:cxnLst/>
              <a:rect l="l" t="t" r="r" b="b"/>
              <a:pathLst>
                <a:path w="219828" h="394008">
                  <a:moveTo>
                    <a:pt x="0" y="0"/>
                  </a:moveTo>
                  <a:lnTo>
                    <a:pt x="219828" y="0"/>
                  </a:lnTo>
                  <a:lnTo>
                    <a:pt x="219828" y="394009"/>
                  </a:lnTo>
                  <a:lnTo>
                    <a:pt x="0" y="394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/>
              <a:stretch>
                <a:fillRect l="-1880" t="-1052" r="-1886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104" name="Group 163">
              <a:extLst>
                <a:ext uri="{FF2B5EF4-FFF2-40B4-BE49-F238E27FC236}">
                  <a16:creationId xmlns:a16="http://schemas.microsoft.com/office/drawing/2014/main" id="{306FEB52-A7F2-C10B-8B74-20CB24E9D3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1958" y="5888698"/>
              <a:ext cx="1607137" cy="1063667"/>
              <a:chOff x="0" y="0"/>
              <a:chExt cx="1574800" cy="1042264"/>
            </a:xfrm>
          </p:grpSpPr>
          <p:sp>
            <p:nvSpPr>
              <p:cNvPr id="115" name="Freeform 164">
                <a:extLst>
                  <a:ext uri="{FF2B5EF4-FFF2-40B4-BE49-F238E27FC236}">
                    <a16:creationId xmlns:a16="http://schemas.microsoft.com/office/drawing/2014/main" id="{76716CBE-BD40-401A-7AFA-D91255D1E58F}"/>
                  </a:ext>
                </a:extLst>
              </p:cNvPr>
              <p:cNvSpPr/>
              <p:nvPr/>
            </p:nvSpPr>
            <p:spPr>
              <a:xfrm>
                <a:off x="342265" y="63500"/>
                <a:ext cx="915289" cy="915162"/>
              </a:xfrm>
              <a:custGeom>
                <a:avLst/>
                <a:gdLst/>
                <a:ahLst/>
                <a:cxnLst/>
                <a:rect l="l" t="t" r="r" b="b"/>
                <a:pathLst>
                  <a:path w="915289" h="915162">
                    <a:moveTo>
                      <a:pt x="915289" y="457581"/>
                    </a:moveTo>
                    <a:cubicBezTo>
                      <a:pt x="915289" y="710311"/>
                      <a:pt x="710438" y="915162"/>
                      <a:pt x="457708" y="915162"/>
                    </a:cubicBezTo>
                    <a:cubicBezTo>
                      <a:pt x="204978" y="915162"/>
                      <a:pt x="0" y="710311"/>
                      <a:pt x="0" y="457581"/>
                    </a:cubicBezTo>
                    <a:cubicBezTo>
                      <a:pt x="0" y="204851"/>
                      <a:pt x="204851" y="0"/>
                      <a:pt x="457708" y="0"/>
                    </a:cubicBezTo>
                    <a:cubicBezTo>
                      <a:pt x="710565" y="0"/>
                      <a:pt x="915289" y="204851"/>
                      <a:pt x="915289" y="457581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16" name="Freeform 165">
                <a:extLst>
                  <a:ext uri="{FF2B5EF4-FFF2-40B4-BE49-F238E27FC236}">
                    <a16:creationId xmlns:a16="http://schemas.microsoft.com/office/drawing/2014/main" id="{F21D36CA-E110-D735-38AF-766C0B8DE9A4}"/>
                  </a:ext>
                </a:extLst>
              </p:cNvPr>
              <p:cNvSpPr/>
              <p:nvPr/>
            </p:nvSpPr>
            <p:spPr>
              <a:xfrm>
                <a:off x="63500" y="381508"/>
                <a:ext cx="1447800" cy="3135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313563">
                    <a:moveTo>
                      <a:pt x="1447800" y="313563"/>
                    </a:moveTo>
                    <a:lnTo>
                      <a:pt x="0" y="313563"/>
                    </a:lnTo>
                    <a:lnTo>
                      <a:pt x="0" y="0"/>
                    </a:lnTo>
                    <a:lnTo>
                      <a:pt x="1447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grpSp>
          <p:nvGrpSpPr>
            <p:cNvPr id="105" name="Group 166">
              <a:extLst>
                <a:ext uri="{FF2B5EF4-FFF2-40B4-BE49-F238E27FC236}">
                  <a16:creationId xmlns:a16="http://schemas.microsoft.com/office/drawing/2014/main" id="{27B995B5-8E4B-79A7-0011-23D3520E25A4}"/>
                </a:ext>
              </a:extLst>
            </p:cNvPr>
            <p:cNvGrpSpPr/>
            <p:nvPr/>
          </p:nvGrpSpPr>
          <p:grpSpPr>
            <a:xfrm>
              <a:off x="9429121" y="5800509"/>
              <a:ext cx="1365551" cy="1365551"/>
              <a:chOff x="-61632" y="25256"/>
              <a:chExt cx="1784096" cy="1784096"/>
            </a:xfrm>
          </p:grpSpPr>
          <p:sp>
            <p:nvSpPr>
              <p:cNvPr id="114" name="Freeform 167">
                <a:extLst>
                  <a:ext uri="{FF2B5EF4-FFF2-40B4-BE49-F238E27FC236}">
                    <a16:creationId xmlns:a16="http://schemas.microsoft.com/office/drawing/2014/main" id="{92A6FA25-6003-B7D8-40B3-18417A1C63B6}"/>
                  </a:ext>
                </a:extLst>
              </p:cNvPr>
              <p:cNvSpPr/>
              <p:nvPr/>
            </p:nvSpPr>
            <p:spPr>
              <a:xfrm>
                <a:off x="-61632" y="25256"/>
                <a:ext cx="1784096" cy="1784096"/>
              </a:xfrm>
              <a:custGeom>
                <a:avLst/>
                <a:gdLst/>
                <a:ahLst/>
                <a:cxnLst/>
                <a:rect l="l" t="t" r="r" b="b"/>
                <a:pathLst>
                  <a:path w="1784096" h="1784096">
                    <a:moveTo>
                      <a:pt x="4064" y="0"/>
                    </a:moveTo>
                    <a:lnTo>
                      <a:pt x="4064" y="243840"/>
                    </a:lnTo>
                    <a:lnTo>
                      <a:pt x="0" y="243840"/>
                    </a:lnTo>
                    <a:lnTo>
                      <a:pt x="0" y="1784096"/>
                    </a:lnTo>
                    <a:lnTo>
                      <a:pt x="1784096" y="1784096"/>
                    </a:lnTo>
                    <a:lnTo>
                      <a:pt x="1784096" y="0"/>
                    </a:lnTo>
                    <a:close/>
                  </a:path>
                </a:pathLst>
              </a:custGeom>
              <a:blipFill>
                <a:blip r:embed="rId69"/>
                <a:stretch>
                  <a:fillRect l="-227" t="-227"/>
                </a:stretch>
              </a:blip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106" name="Freeform 168">
              <a:extLst>
                <a:ext uri="{FF2B5EF4-FFF2-40B4-BE49-F238E27FC236}">
                  <a16:creationId xmlns:a16="http://schemas.microsoft.com/office/drawing/2014/main" id="{CFB12106-53A7-60ED-9E29-6DA26F0E4494}"/>
                </a:ext>
              </a:extLst>
            </p:cNvPr>
            <p:cNvSpPr/>
            <p:nvPr/>
          </p:nvSpPr>
          <p:spPr>
            <a:xfrm>
              <a:off x="3853607" y="7287949"/>
              <a:ext cx="1028683" cy="474210"/>
            </a:xfrm>
            <a:custGeom>
              <a:avLst/>
              <a:gdLst/>
              <a:ahLst/>
              <a:cxnLst/>
              <a:rect l="l" t="t" r="r" b="b"/>
              <a:pathLst>
                <a:path w="1371577" h="632280">
                  <a:moveTo>
                    <a:pt x="0" y="0"/>
                  </a:moveTo>
                  <a:lnTo>
                    <a:pt x="1371577" y="0"/>
                  </a:lnTo>
                  <a:lnTo>
                    <a:pt x="1371577" y="632280"/>
                  </a:lnTo>
                  <a:lnTo>
                    <a:pt x="0" y="632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grpSp>
          <p:nvGrpSpPr>
            <p:cNvPr id="107" name="Group 169">
              <a:extLst>
                <a:ext uri="{FF2B5EF4-FFF2-40B4-BE49-F238E27FC236}">
                  <a16:creationId xmlns:a16="http://schemas.microsoft.com/office/drawing/2014/main" id="{A92B9530-471D-3AEB-713E-B01C71B46F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2160" y="5713259"/>
              <a:ext cx="1607137" cy="1385730"/>
              <a:chOff x="0" y="0"/>
              <a:chExt cx="1574800" cy="1357846"/>
            </a:xfrm>
          </p:grpSpPr>
          <p:sp>
            <p:nvSpPr>
              <p:cNvPr id="111" name="Freeform 170">
                <a:extLst>
                  <a:ext uri="{FF2B5EF4-FFF2-40B4-BE49-F238E27FC236}">
                    <a16:creationId xmlns:a16="http://schemas.microsoft.com/office/drawing/2014/main" id="{0A592ECE-B539-0CA9-C278-A2CACDE71140}"/>
                  </a:ext>
                </a:extLst>
              </p:cNvPr>
              <p:cNvSpPr/>
              <p:nvPr/>
            </p:nvSpPr>
            <p:spPr>
              <a:xfrm>
                <a:off x="128397" y="63500"/>
                <a:ext cx="6096" cy="1859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185928">
                    <a:moveTo>
                      <a:pt x="0" y="185928"/>
                    </a:moveTo>
                    <a:lnTo>
                      <a:pt x="6096" y="185928"/>
                    </a:lnTo>
                    <a:lnTo>
                      <a:pt x="6096" y="0"/>
                    </a:lnTo>
                    <a:lnTo>
                      <a:pt x="0" y="0"/>
                    </a:lnTo>
                    <a:lnTo>
                      <a:pt x="0" y="1859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12" name="Freeform 171">
                <a:extLst>
                  <a:ext uri="{FF2B5EF4-FFF2-40B4-BE49-F238E27FC236}">
                    <a16:creationId xmlns:a16="http://schemas.microsoft.com/office/drawing/2014/main" id="{3C2B0737-0910-697F-E0EE-7FE6615E2113}"/>
                  </a:ext>
                </a:extLst>
              </p:cNvPr>
              <p:cNvSpPr/>
              <p:nvPr/>
            </p:nvSpPr>
            <p:spPr>
              <a:xfrm>
                <a:off x="240919" y="176403"/>
                <a:ext cx="1117981" cy="1117854"/>
              </a:xfrm>
              <a:custGeom>
                <a:avLst/>
                <a:gdLst/>
                <a:ahLst/>
                <a:cxnLst/>
                <a:rect l="l" t="t" r="r" b="b"/>
                <a:pathLst>
                  <a:path w="1117981" h="1117854">
                    <a:moveTo>
                      <a:pt x="1117981" y="558927"/>
                    </a:moveTo>
                    <a:cubicBezTo>
                      <a:pt x="1117981" y="867664"/>
                      <a:pt x="867664" y="1117854"/>
                      <a:pt x="558927" y="1117854"/>
                    </a:cubicBezTo>
                    <a:cubicBezTo>
                      <a:pt x="250190" y="1117854"/>
                      <a:pt x="0" y="867664"/>
                      <a:pt x="0" y="558927"/>
                    </a:cubicBezTo>
                    <a:cubicBezTo>
                      <a:pt x="0" y="250190"/>
                      <a:pt x="250317" y="0"/>
                      <a:pt x="558927" y="0"/>
                    </a:cubicBezTo>
                    <a:cubicBezTo>
                      <a:pt x="867537" y="0"/>
                      <a:pt x="1117981" y="250190"/>
                      <a:pt x="1117981" y="558927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113" name="Freeform 172">
                <a:extLst>
                  <a:ext uri="{FF2B5EF4-FFF2-40B4-BE49-F238E27FC236}">
                    <a16:creationId xmlns:a16="http://schemas.microsoft.com/office/drawing/2014/main" id="{DE29F9A0-570A-FABE-FBBE-7517618D6D91}"/>
                  </a:ext>
                </a:extLst>
              </p:cNvPr>
              <p:cNvSpPr/>
              <p:nvPr/>
            </p:nvSpPr>
            <p:spPr>
              <a:xfrm>
                <a:off x="63500" y="595757"/>
                <a:ext cx="1447800" cy="3135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313563">
                    <a:moveTo>
                      <a:pt x="1447800" y="313563"/>
                    </a:moveTo>
                    <a:lnTo>
                      <a:pt x="0" y="313563"/>
                    </a:lnTo>
                    <a:lnTo>
                      <a:pt x="0" y="0"/>
                    </a:lnTo>
                    <a:lnTo>
                      <a:pt x="1447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108" name="TextBox 174">
              <a:extLst>
                <a:ext uri="{FF2B5EF4-FFF2-40B4-BE49-F238E27FC236}">
                  <a16:creationId xmlns:a16="http://schemas.microsoft.com/office/drawing/2014/main" id="{16A61118-B772-AEEB-4049-7A989CD78654}"/>
                </a:ext>
              </a:extLst>
            </p:cNvPr>
            <p:cNvSpPr txBox="1"/>
            <p:nvPr/>
          </p:nvSpPr>
          <p:spPr>
            <a:xfrm>
              <a:off x="2218511" y="6230172"/>
              <a:ext cx="1905096" cy="453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200" b="1" dirty="0">
                  <a:solidFill>
                    <a:srgbClr val="00A6A9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EMPRESAS</a:t>
              </a:r>
            </a:p>
          </p:txBody>
        </p:sp>
        <p:sp>
          <p:nvSpPr>
            <p:cNvPr id="109" name="TextBox 175">
              <a:extLst>
                <a:ext uri="{FF2B5EF4-FFF2-40B4-BE49-F238E27FC236}">
                  <a16:creationId xmlns:a16="http://schemas.microsoft.com/office/drawing/2014/main" id="{17665850-1AF6-0611-E7F5-2D33BF0F7488}"/>
                </a:ext>
              </a:extLst>
            </p:cNvPr>
            <p:cNvSpPr txBox="1"/>
            <p:nvPr/>
          </p:nvSpPr>
          <p:spPr>
            <a:xfrm>
              <a:off x="9066712" y="6207514"/>
              <a:ext cx="2307566" cy="442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000" b="1" dirty="0">
                  <a:solidFill>
                    <a:srgbClr val="D8205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PROFESIONALES</a:t>
              </a:r>
            </a:p>
          </p:txBody>
        </p:sp>
        <p:sp>
          <p:nvSpPr>
            <p:cNvPr id="110" name="TextBox 176">
              <a:extLst>
                <a:ext uri="{FF2B5EF4-FFF2-40B4-BE49-F238E27FC236}">
                  <a16:creationId xmlns:a16="http://schemas.microsoft.com/office/drawing/2014/main" id="{191B8580-CF6E-6DDA-D2C0-D06B293A518D}"/>
                </a:ext>
              </a:extLst>
            </p:cNvPr>
            <p:cNvSpPr txBox="1"/>
            <p:nvPr/>
          </p:nvSpPr>
          <p:spPr>
            <a:xfrm>
              <a:off x="9725975" y="3033873"/>
              <a:ext cx="1672244" cy="311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000" b="1" dirty="0">
                  <a:solidFill>
                    <a:srgbClr val="293435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ASOCIACIONES</a:t>
              </a:r>
              <a:endParaRPr lang="en-US" sz="2400" b="1" dirty="0">
                <a:solidFill>
                  <a:srgbClr val="293435"/>
                </a:solidFill>
                <a:latin typeface="Roboto 1 Bold"/>
                <a:ea typeface="Roboto 1 Bold"/>
                <a:cs typeface="Roboto 1 Bold"/>
                <a:sym typeface="Roboto 1 Bold"/>
              </a:endParaRPr>
            </a:p>
          </p:txBody>
        </p:sp>
      </p:grpSp>
      <p:sp>
        <p:nvSpPr>
          <p:cNvPr id="174" name="TextBox 7">
            <a:extLst>
              <a:ext uri="{FF2B5EF4-FFF2-40B4-BE49-F238E27FC236}">
                <a16:creationId xmlns:a16="http://schemas.microsoft.com/office/drawing/2014/main" id="{3339C7EC-FCC6-D924-BAC4-20354185AC6E}"/>
              </a:ext>
            </a:extLst>
          </p:cNvPr>
          <p:cNvSpPr txBox="1"/>
          <p:nvPr/>
        </p:nvSpPr>
        <p:spPr>
          <a:xfrm>
            <a:off x="744359" y="719031"/>
            <a:ext cx="1642384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2800" b="1" dirty="0" err="1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Sinergias</a:t>
            </a:r>
            <a:endParaRPr lang="en-US" sz="2800" b="1" dirty="0">
              <a:solidFill>
                <a:srgbClr val="1B2226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pic>
        <p:nvPicPr>
          <p:cNvPr id="176" name="Imagen 175" descr="Icono&#10;&#10;El contenido generado por IA puede ser incorrecto.">
            <a:extLst>
              <a:ext uri="{FF2B5EF4-FFF2-40B4-BE49-F238E27FC236}">
                <a16:creationId xmlns:a16="http://schemas.microsoft.com/office/drawing/2014/main" id="{0D383C60-9EF4-1E67-31F7-F2B90D861192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98" y="4441728"/>
            <a:ext cx="1592928" cy="221994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4F980958-3530-1B1A-0DCC-708DA95EEAAF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33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7F76-93A1-2286-F139-4CC937404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06A4B-7E19-3FED-585C-C338C53C4C82}"/>
              </a:ext>
            </a:extLst>
          </p:cNvPr>
          <p:cNvGrpSpPr/>
          <p:nvPr/>
        </p:nvGrpSpPr>
        <p:grpSpPr>
          <a:xfrm>
            <a:off x="822849" y="847725"/>
            <a:ext cx="605289" cy="463481"/>
            <a:chOff x="138114" y="2974975"/>
            <a:chExt cx="277812" cy="212726"/>
          </a:xfrm>
          <a:solidFill>
            <a:schemeClr val="bg1"/>
          </a:solidFill>
        </p:grpSpPr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E1C261A9-695D-004B-7223-07B8CEBB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2974975"/>
              <a:ext cx="203200" cy="42863"/>
            </a:xfrm>
            <a:custGeom>
              <a:avLst/>
              <a:gdLst>
                <a:gd name="T0" fmla="*/ 4 w 76"/>
                <a:gd name="T1" fmla="*/ 0 h 16"/>
                <a:gd name="T2" fmla="*/ 72 w 76"/>
                <a:gd name="T3" fmla="*/ 0 h 16"/>
                <a:gd name="T4" fmla="*/ 76 w 76"/>
                <a:gd name="T5" fmla="*/ 4 h 16"/>
                <a:gd name="T6" fmla="*/ 76 w 76"/>
                <a:gd name="T7" fmla="*/ 12 h 16"/>
                <a:gd name="T8" fmla="*/ 72 w 76"/>
                <a:gd name="T9" fmla="*/ 16 h 16"/>
                <a:gd name="T10" fmla="*/ 4 w 76"/>
                <a:gd name="T11" fmla="*/ 16 h 16"/>
                <a:gd name="T12" fmla="*/ 0 w 76"/>
                <a:gd name="T13" fmla="*/ 12 h 16"/>
                <a:gd name="T14" fmla="*/ 0 w 76"/>
                <a:gd name="T15" fmla="*/ 4 h 16"/>
                <a:gd name="T16" fmla="*/ 4 w 7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">
                  <a:moveTo>
                    <a:pt x="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4"/>
                    <a:pt x="74" y="16"/>
                    <a:pt x="7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59B55F5F-F208-FF50-0CFB-B7ABD34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059113"/>
              <a:ext cx="160338" cy="42863"/>
            </a:xfrm>
            <a:custGeom>
              <a:avLst/>
              <a:gdLst>
                <a:gd name="T0" fmla="*/ 4 w 60"/>
                <a:gd name="T1" fmla="*/ 0 h 16"/>
                <a:gd name="T2" fmla="*/ 56 w 60"/>
                <a:gd name="T3" fmla="*/ 0 h 16"/>
                <a:gd name="T4" fmla="*/ 60 w 60"/>
                <a:gd name="T5" fmla="*/ 4 h 16"/>
                <a:gd name="T6" fmla="*/ 60 w 60"/>
                <a:gd name="T7" fmla="*/ 12 h 16"/>
                <a:gd name="T8" fmla="*/ 56 w 60"/>
                <a:gd name="T9" fmla="*/ 16 h 16"/>
                <a:gd name="T10" fmla="*/ 4 w 60"/>
                <a:gd name="T11" fmla="*/ 16 h 16"/>
                <a:gd name="T12" fmla="*/ 0 w 60"/>
                <a:gd name="T13" fmla="*/ 12 h 16"/>
                <a:gd name="T14" fmla="*/ 0 w 60"/>
                <a:gd name="T15" fmla="*/ 4 h 16"/>
                <a:gd name="T16" fmla="*/ 4 w 6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4"/>
                    <a:pt x="58" y="16"/>
                    <a:pt x="5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8">
              <a:extLst>
                <a:ext uri="{FF2B5EF4-FFF2-40B4-BE49-F238E27FC236}">
                  <a16:creationId xmlns:a16="http://schemas.microsoft.com/office/drawing/2014/main" id="{B5982B59-4E61-128D-72C6-1A9FF771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3144838"/>
              <a:ext cx="192088" cy="42863"/>
            </a:xfrm>
            <a:custGeom>
              <a:avLst/>
              <a:gdLst>
                <a:gd name="T0" fmla="*/ 4 w 72"/>
                <a:gd name="T1" fmla="*/ 0 h 16"/>
                <a:gd name="T2" fmla="*/ 68 w 72"/>
                <a:gd name="T3" fmla="*/ 0 h 16"/>
                <a:gd name="T4" fmla="*/ 72 w 72"/>
                <a:gd name="T5" fmla="*/ 4 h 16"/>
                <a:gd name="T6" fmla="*/ 72 w 72"/>
                <a:gd name="T7" fmla="*/ 12 h 16"/>
                <a:gd name="T8" fmla="*/ 68 w 72"/>
                <a:gd name="T9" fmla="*/ 16 h 16"/>
                <a:gd name="T10" fmla="*/ 4 w 72"/>
                <a:gd name="T11" fmla="*/ 16 h 16"/>
                <a:gd name="T12" fmla="*/ 0 w 72"/>
                <a:gd name="T13" fmla="*/ 12 h 16"/>
                <a:gd name="T14" fmla="*/ 0 w 72"/>
                <a:gd name="T15" fmla="*/ 4 h 16"/>
                <a:gd name="T16" fmla="*/ 4 w 7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6">
                  <a:moveTo>
                    <a:pt x="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4"/>
                    <a:pt x="70" y="16"/>
                    <a:pt x="6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id="{3B73CA60-0580-8BB7-0B27-3BAFAB3B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2974975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0">
              <a:extLst>
                <a:ext uri="{FF2B5EF4-FFF2-40B4-BE49-F238E27FC236}">
                  <a16:creationId xmlns:a16="http://schemas.microsoft.com/office/drawing/2014/main" id="{53509955-DD3C-E10C-A8CA-CE70BE17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059113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1">
              <a:extLst>
                <a:ext uri="{FF2B5EF4-FFF2-40B4-BE49-F238E27FC236}">
                  <a16:creationId xmlns:a16="http://schemas.microsoft.com/office/drawing/2014/main" id="{973E35BF-A4B2-71BD-7EAB-D0DEB302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4" y="3144838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ED0D0118-1D1B-59A5-A249-FD47DE18CB35}"/>
              </a:ext>
            </a:extLst>
          </p:cNvPr>
          <p:cNvGrpSpPr>
            <a:grpSpLocks noChangeAspect="1"/>
          </p:cNvGrpSpPr>
          <p:nvPr/>
        </p:nvGrpSpPr>
        <p:grpSpPr>
          <a:xfrm>
            <a:off x="6834752" y="4293303"/>
            <a:ext cx="483828" cy="483836"/>
            <a:chOff x="0" y="0"/>
            <a:chExt cx="601739" cy="601751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F540DCD-8D0E-982D-98D9-5F8C2CC61C7B}"/>
                </a:ext>
              </a:extLst>
            </p:cNvPr>
            <p:cNvSpPr/>
            <p:nvPr/>
          </p:nvSpPr>
          <p:spPr>
            <a:xfrm>
              <a:off x="223393" y="223393"/>
              <a:ext cx="317373" cy="314960"/>
            </a:xfrm>
            <a:custGeom>
              <a:avLst/>
              <a:gdLst/>
              <a:ahLst/>
              <a:cxnLst/>
              <a:rect l="l" t="t" r="r" b="b"/>
              <a:pathLst>
                <a:path w="317373" h="314960">
                  <a:moveTo>
                    <a:pt x="307594" y="216154"/>
                  </a:moveTo>
                  <a:lnTo>
                    <a:pt x="239649" y="148209"/>
                  </a:lnTo>
                  <a:lnTo>
                    <a:pt x="268732" y="119126"/>
                  </a:lnTo>
                  <a:cubicBezTo>
                    <a:pt x="274955" y="112903"/>
                    <a:pt x="277368" y="104140"/>
                    <a:pt x="275336" y="95758"/>
                  </a:cubicBezTo>
                  <a:cubicBezTo>
                    <a:pt x="273304" y="87376"/>
                    <a:pt x="267208" y="80518"/>
                    <a:pt x="258953" y="77851"/>
                  </a:cubicBezTo>
                  <a:lnTo>
                    <a:pt x="34544" y="3048"/>
                  </a:lnTo>
                  <a:cubicBezTo>
                    <a:pt x="25527" y="0"/>
                    <a:pt x="15748" y="2286"/>
                    <a:pt x="9017" y="9017"/>
                  </a:cubicBezTo>
                  <a:cubicBezTo>
                    <a:pt x="2286" y="15748"/>
                    <a:pt x="0" y="25527"/>
                    <a:pt x="2921" y="34544"/>
                  </a:cubicBezTo>
                  <a:lnTo>
                    <a:pt x="77724" y="258953"/>
                  </a:lnTo>
                  <a:cubicBezTo>
                    <a:pt x="80518" y="267208"/>
                    <a:pt x="87249" y="273431"/>
                    <a:pt x="95758" y="275336"/>
                  </a:cubicBezTo>
                  <a:cubicBezTo>
                    <a:pt x="104267" y="277241"/>
                    <a:pt x="113030" y="274828"/>
                    <a:pt x="119126" y="268732"/>
                  </a:cubicBezTo>
                  <a:lnTo>
                    <a:pt x="148209" y="239649"/>
                  </a:lnTo>
                  <a:lnTo>
                    <a:pt x="216154" y="307594"/>
                  </a:lnTo>
                  <a:cubicBezTo>
                    <a:pt x="220853" y="312293"/>
                    <a:pt x="227203" y="314960"/>
                    <a:pt x="233807" y="314960"/>
                  </a:cubicBezTo>
                  <a:cubicBezTo>
                    <a:pt x="240411" y="314960"/>
                    <a:pt x="246761" y="312420"/>
                    <a:pt x="251460" y="307594"/>
                  </a:cubicBezTo>
                  <a:lnTo>
                    <a:pt x="307594" y="251460"/>
                  </a:lnTo>
                  <a:cubicBezTo>
                    <a:pt x="317373" y="241681"/>
                    <a:pt x="317373" y="225933"/>
                    <a:pt x="307594" y="216154"/>
                  </a:cubicBezTo>
                  <a:moveTo>
                    <a:pt x="186690" y="165862"/>
                  </a:moveTo>
                  <a:lnTo>
                    <a:pt x="254508" y="233807"/>
                  </a:lnTo>
                  <a:lnTo>
                    <a:pt x="233807" y="254508"/>
                  </a:lnTo>
                  <a:lnTo>
                    <a:pt x="165862" y="186563"/>
                  </a:lnTo>
                  <a:cubicBezTo>
                    <a:pt x="161163" y="181864"/>
                    <a:pt x="154940" y="179197"/>
                    <a:pt x="148209" y="179197"/>
                  </a:cubicBezTo>
                  <a:cubicBezTo>
                    <a:pt x="141478" y="179197"/>
                    <a:pt x="135255" y="181864"/>
                    <a:pt x="130556" y="186563"/>
                  </a:cubicBezTo>
                  <a:lnTo>
                    <a:pt x="112395" y="204724"/>
                  </a:lnTo>
                  <a:lnTo>
                    <a:pt x="66167" y="66167"/>
                  </a:lnTo>
                  <a:lnTo>
                    <a:pt x="204724" y="112395"/>
                  </a:lnTo>
                  <a:lnTo>
                    <a:pt x="186563" y="130556"/>
                  </a:lnTo>
                  <a:cubicBezTo>
                    <a:pt x="181864" y="135255"/>
                    <a:pt x="179197" y="141478"/>
                    <a:pt x="179197" y="148209"/>
                  </a:cubicBezTo>
                  <a:cubicBezTo>
                    <a:pt x="179197" y="154940"/>
                    <a:pt x="181737" y="161163"/>
                    <a:pt x="186563" y="165862"/>
                  </a:cubicBezTo>
                  <a:moveTo>
                    <a:pt x="243078" y="299212"/>
                  </a:moveTo>
                  <a:lnTo>
                    <a:pt x="243078" y="29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8668FEC4-5BC2-AAF1-9A33-13500CFFB61F}"/>
                </a:ext>
              </a:extLst>
            </p:cNvPr>
            <p:cNvSpPr/>
            <p:nvPr/>
          </p:nvSpPr>
          <p:spPr>
            <a:xfrm>
              <a:off x="222123" y="63500"/>
              <a:ext cx="50038" cy="129413"/>
            </a:xfrm>
            <a:custGeom>
              <a:avLst/>
              <a:gdLst/>
              <a:ahLst/>
              <a:cxnLst/>
              <a:rect l="l" t="t" r="r" b="b"/>
              <a:pathLst>
                <a:path w="50038" h="129413">
                  <a:moveTo>
                    <a:pt x="0" y="25019"/>
                  </a:moveTo>
                  <a:lnTo>
                    <a:pt x="0" y="104394"/>
                  </a:lnTo>
                  <a:cubicBezTo>
                    <a:pt x="0" y="118110"/>
                    <a:pt x="11176" y="129413"/>
                    <a:pt x="25019" y="129413"/>
                  </a:cubicBezTo>
                  <a:cubicBezTo>
                    <a:pt x="38862" y="129413"/>
                    <a:pt x="50038" y="118237"/>
                    <a:pt x="50038" y="104394"/>
                  </a:cubicBezTo>
                  <a:lnTo>
                    <a:pt x="50038" y="25019"/>
                  </a:lnTo>
                  <a:cubicBezTo>
                    <a:pt x="50038" y="11303"/>
                    <a:pt x="38862" y="0"/>
                    <a:pt x="25019" y="0"/>
                  </a:cubicBezTo>
                  <a:cubicBezTo>
                    <a:pt x="11176" y="0"/>
                    <a:pt x="0" y="11176"/>
                    <a:pt x="0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8D229F9-E459-BDA9-AFF8-BD680238EADF}"/>
                </a:ext>
              </a:extLst>
            </p:cNvPr>
            <p:cNvSpPr/>
            <p:nvPr/>
          </p:nvSpPr>
          <p:spPr>
            <a:xfrm>
              <a:off x="107569" y="107442"/>
              <a:ext cx="110998" cy="108331"/>
            </a:xfrm>
            <a:custGeom>
              <a:avLst/>
              <a:gdLst/>
              <a:ahLst/>
              <a:cxnLst/>
              <a:rect l="l" t="t" r="r" b="b"/>
              <a:pathLst>
                <a:path w="110998" h="108331">
                  <a:moveTo>
                    <a:pt x="101092" y="65913"/>
                  </a:moveTo>
                  <a:lnTo>
                    <a:pt x="45085" y="9779"/>
                  </a:lnTo>
                  <a:cubicBezTo>
                    <a:pt x="35306" y="0"/>
                    <a:pt x="19558" y="0"/>
                    <a:pt x="9779" y="9779"/>
                  </a:cubicBezTo>
                  <a:cubicBezTo>
                    <a:pt x="0" y="19558"/>
                    <a:pt x="0" y="35433"/>
                    <a:pt x="9779" y="45085"/>
                  </a:cubicBezTo>
                  <a:lnTo>
                    <a:pt x="65913" y="101092"/>
                  </a:lnTo>
                  <a:cubicBezTo>
                    <a:pt x="70739" y="105918"/>
                    <a:pt x="77216" y="108331"/>
                    <a:pt x="83566" y="108331"/>
                  </a:cubicBezTo>
                  <a:cubicBezTo>
                    <a:pt x="89916" y="108331"/>
                    <a:pt x="96393" y="105918"/>
                    <a:pt x="101219" y="101092"/>
                  </a:cubicBezTo>
                  <a:cubicBezTo>
                    <a:pt x="110998" y="91313"/>
                    <a:pt x="110998" y="75565"/>
                    <a:pt x="101219" y="6578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D2FD476-B1D6-9331-89DA-6AA8BB97055A}"/>
                </a:ext>
              </a:extLst>
            </p:cNvPr>
            <p:cNvSpPr/>
            <p:nvPr/>
          </p:nvSpPr>
          <p:spPr>
            <a:xfrm>
              <a:off x="107569" y="275844"/>
              <a:ext cx="110998" cy="108458"/>
            </a:xfrm>
            <a:custGeom>
              <a:avLst/>
              <a:gdLst/>
              <a:ahLst/>
              <a:cxnLst/>
              <a:rect l="l" t="t" r="r" b="b"/>
              <a:pathLst>
                <a:path w="110998" h="108458">
                  <a:moveTo>
                    <a:pt x="27432" y="108458"/>
                  </a:moveTo>
                  <a:cubicBezTo>
                    <a:pt x="33782" y="108458"/>
                    <a:pt x="40259" y="106045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  <a:lnTo>
                    <a:pt x="9779" y="65786"/>
                  </a:lnTo>
                  <a:cubicBezTo>
                    <a:pt x="0" y="75565"/>
                    <a:pt x="0" y="91313"/>
                    <a:pt x="9779" y="101092"/>
                  </a:cubicBezTo>
                  <a:cubicBezTo>
                    <a:pt x="14605" y="105918"/>
                    <a:pt x="21082" y="108331"/>
                    <a:pt x="27432" y="1083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5BAD514-62EB-882F-F8F1-BA4416907607}"/>
                </a:ext>
              </a:extLst>
            </p:cNvPr>
            <p:cNvSpPr/>
            <p:nvPr/>
          </p:nvSpPr>
          <p:spPr>
            <a:xfrm>
              <a:off x="275717" y="107442"/>
              <a:ext cx="110998" cy="108585"/>
            </a:xfrm>
            <a:custGeom>
              <a:avLst/>
              <a:gdLst/>
              <a:ahLst/>
              <a:cxnLst/>
              <a:rect l="l" t="t" r="r" b="b"/>
              <a:pathLst>
                <a:path w="110998" h="108585">
                  <a:moveTo>
                    <a:pt x="65913" y="9779"/>
                  </a:moveTo>
                  <a:lnTo>
                    <a:pt x="9779" y="65913"/>
                  </a:lnTo>
                  <a:cubicBezTo>
                    <a:pt x="0" y="75692"/>
                    <a:pt x="0" y="91567"/>
                    <a:pt x="9779" y="101219"/>
                  </a:cubicBezTo>
                  <a:cubicBezTo>
                    <a:pt x="14478" y="105918"/>
                    <a:pt x="20701" y="108585"/>
                    <a:pt x="27432" y="108585"/>
                  </a:cubicBezTo>
                  <a:cubicBezTo>
                    <a:pt x="34163" y="108585"/>
                    <a:pt x="40386" y="105918"/>
                    <a:pt x="45085" y="101219"/>
                  </a:cubicBezTo>
                  <a:lnTo>
                    <a:pt x="101219" y="45085"/>
                  </a:lnTo>
                  <a:cubicBezTo>
                    <a:pt x="110998" y="35306"/>
                    <a:pt x="110998" y="19558"/>
                    <a:pt x="101219" y="9779"/>
                  </a:cubicBezTo>
                  <a:cubicBezTo>
                    <a:pt x="91440" y="0"/>
                    <a:pt x="75565" y="0"/>
                    <a:pt x="65913" y="977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8332A70-A1DE-76A7-4B08-546598ED0740}"/>
                </a:ext>
              </a:extLst>
            </p:cNvPr>
            <p:cNvSpPr/>
            <p:nvPr/>
          </p:nvSpPr>
          <p:spPr>
            <a:xfrm>
              <a:off x="63500" y="222123"/>
              <a:ext cx="129286" cy="50038"/>
            </a:xfrm>
            <a:custGeom>
              <a:avLst/>
              <a:gdLst/>
              <a:ahLst/>
              <a:cxnLst/>
              <a:rect l="l" t="t" r="r" b="b"/>
              <a:pathLst>
                <a:path w="129286" h="50038">
                  <a:moveTo>
                    <a:pt x="129286" y="25019"/>
                  </a:moveTo>
                  <a:cubicBezTo>
                    <a:pt x="129286" y="11303"/>
                    <a:pt x="118110" y="0"/>
                    <a:pt x="104267" y="0"/>
                  </a:cubicBezTo>
                  <a:lnTo>
                    <a:pt x="25019" y="0"/>
                  </a:lnTo>
                  <a:cubicBezTo>
                    <a:pt x="11303" y="0"/>
                    <a:pt x="0" y="11176"/>
                    <a:pt x="0" y="25019"/>
                  </a:cubicBezTo>
                  <a:cubicBezTo>
                    <a:pt x="0" y="38862"/>
                    <a:pt x="11176" y="50038"/>
                    <a:pt x="25019" y="50038"/>
                  </a:cubicBezTo>
                  <a:lnTo>
                    <a:pt x="104267" y="50038"/>
                  </a:lnTo>
                  <a:cubicBezTo>
                    <a:pt x="117983" y="50038"/>
                    <a:pt x="129286" y="38862"/>
                    <a:pt x="129286" y="2501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6503E037-721E-664A-6E50-D8A0F2B6F51A}"/>
              </a:ext>
            </a:extLst>
          </p:cNvPr>
          <p:cNvGrpSpPr/>
          <p:nvPr/>
        </p:nvGrpSpPr>
        <p:grpSpPr>
          <a:xfrm>
            <a:off x="2679440" y="1596044"/>
            <a:ext cx="6833119" cy="3821607"/>
            <a:chOff x="1402216" y="1285885"/>
            <a:chExt cx="10911571" cy="6073617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D9ADB2B0-8536-AAEC-134E-0F84ACB68792}"/>
                </a:ext>
              </a:extLst>
            </p:cNvPr>
            <p:cNvSpPr/>
            <p:nvPr/>
          </p:nvSpPr>
          <p:spPr>
            <a:xfrm>
              <a:off x="4886323" y="1285885"/>
              <a:ext cx="7427464" cy="2835344"/>
            </a:xfrm>
            <a:custGeom>
              <a:avLst/>
              <a:gdLst/>
              <a:ahLst/>
              <a:cxnLst/>
              <a:rect l="l" t="t" r="r" b="b"/>
              <a:pathLst>
                <a:path w="9903285" h="3780459">
                  <a:moveTo>
                    <a:pt x="0" y="0"/>
                  </a:moveTo>
                  <a:lnTo>
                    <a:pt x="9903286" y="0"/>
                  </a:lnTo>
                  <a:lnTo>
                    <a:pt x="9903286" y="3780459"/>
                  </a:lnTo>
                  <a:lnTo>
                    <a:pt x="0" y="378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09B0FDC-D507-4E4F-12B0-ECDC055C2AB7}"/>
                </a:ext>
              </a:extLst>
            </p:cNvPr>
            <p:cNvSpPr/>
            <p:nvPr/>
          </p:nvSpPr>
          <p:spPr>
            <a:xfrm>
              <a:off x="1402216" y="4298513"/>
              <a:ext cx="4252569" cy="3060989"/>
            </a:xfrm>
            <a:custGeom>
              <a:avLst/>
              <a:gdLst/>
              <a:ahLst/>
              <a:cxnLst/>
              <a:rect l="l" t="t" r="r" b="b"/>
              <a:pathLst>
                <a:path w="5670092" h="4081318">
                  <a:moveTo>
                    <a:pt x="0" y="0"/>
                  </a:moveTo>
                  <a:lnTo>
                    <a:pt x="5670093" y="0"/>
                  </a:lnTo>
                  <a:lnTo>
                    <a:pt x="5670093" y="4081318"/>
                  </a:lnTo>
                  <a:lnTo>
                    <a:pt x="0" y="4081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" t="-33" r="-20" b="-45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B670D3C-44A9-2521-63AE-F6EF7231CFDA}"/>
                </a:ext>
              </a:extLst>
            </p:cNvPr>
            <p:cNvSpPr/>
            <p:nvPr/>
          </p:nvSpPr>
          <p:spPr>
            <a:xfrm rot="5400000">
              <a:off x="1640886" y="1047224"/>
              <a:ext cx="2835335" cy="3312665"/>
            </a:xfrm>
            <a:custGeom>
              <a:avLst/>
              <a:gdLst/>
              <a:ahLst/>
              <a:cxnLst/>
              <a:rect l="l" t="t" r="r" b="b"/>
              <a:pathLst>
                <a:path w="3780446" h="4416886">
                  <a:moveTo>
                    <a:pt x="0" y="0"/>
                  </a:moveTo>
                  <a:lnTo>
                    <a:pt x="3780446" y="0"/>
                  </a:lnTo>
                  <a:lnTo>
                    <a:pt x="3780446" y="4416887"/>
                  </a:lnTo>
                  <a:lnTo>
                    <a:pt x="0" y="4416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" t="-30" r="-58" b="-74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AB61F51-BA80-A820-3A0C-DCE7C238BC4E}"/>
                </a:ext>
              </a:extLst>
            </p:cNvPr>
            <p:cNvSpPr/>
            <p:nvPr/>
          </p:nvSpPr>
          <p:spPr>
            <a:xfrm rot="5400000">
              <a:off x="5987881" y="4164408"/>
              <a:ext cx="3060989" cy="3329190"/>
            </a:xfrm>
            <a:custGeom>
              <a:avLst/>
              <a:gdLst/>
              <a:ahLst/>
              <a:cxnLst/>
              <a:rect l="l" t="t" r="r" b="b"/>
              <a:pathLst>
                <a:path w="4081318" h="4438920">
                  <a:moveTo>
                    <a:pt x="0" y="0"/>
                  </a:moveTo>
                  <a:lnTo>
                    <a:pt x="4081318" y="0"/>
                  </a:lnTo>
                  <a:lnTo>
                    <a:pt x="4081318" y="4438920"/>
                  </a:lnTo>
                  <a:lnTo>
                    <a:pt x="0" y="4438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" t="-20" r="-55" b="-19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DF528D-1BB0-86FB-BD9C-2F8EA9B38A9C}"/>
                </a:ext>
              </a:extLst>
            </p:cNvPr>
            <p:cNvSpPr/>
            <p:nvPr/>
          </p:nvSpPr>
          <p:spPr>
            <a:xfrm>
              <a:off x="9372644" y="4298513"/>
              <a:ext cx="2941143" cy="3060989"/>
            </a:xfrm>
            <a:custGeom>
              <a:avLst/>
              <a:gdLst/>
              <a:ahLst/>
              <a:cxnLst/>
              <a:rect l="l" t="t" r="r" b="b"/>
              <a:pathLst>
                <a:path w="3921524" h="4081318">
                  <a:moveTo>
                    <a:pt x="0" y="0"/>
                  </a:moveTo>
                  <a:lnTo>
                    <a:pt x="3921525" y="0"/>
                  </a:lnTo>
                  <a:lnTo>
                    <a:pt x="3921525" y="4081318"/>
                  </a:lnTo>
                  <a:lnTo>
                    <a:pt x="0" y="4081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" r="-40"/>
              </a:stretch>
            </a:blipFill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AD487AB0-F3A8-F6D6-917A-E5990C9BCFEC}"/>
              </a:ext>
            </a:extLst>
          </p:cNvPr>
          <p:cNvSpPr txBox="1"/>
          <p:nvPr/>
        </p:nvSpPr>
        <p:spPr>
          <a:xfrm>
            <a:off x="916238" y="13478"/>
            <a:ext cx="5520982" cy="129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30"/>
              </a:lnSpc>
            </a:pPr>
            <a:r>
              <a:rPr lang="en-US" sz="2800" b="1" dirty="0">
                <a:solidFill>
                  <a:srgbClr val="1B2226"/>
                </a:solidFill>
                <a:latin typeface="Roboto 1 Bold"/>
                <a:ea typeface="Roboto 1 Bold"/>
                <a:cs typeface="Roboto 1 Bold"/>
                <a:sym typeface="Roboto 1 Bold"/>
              </a:rPr>
              <a:t>Demo Day</a:t>
            </a:r>
            <a:r>
              <a:rPr lang="en-US" sz="2800" b="1" dirty="0">
                <a:solidFill>
                  <a:srgbClr val="231F2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16B6240A-70CE-0484-EC9B-59742E40A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2" y="675241"/>
            <a:ext cx="2173644" cy="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28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Hexon-Gre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C539"/>
      </a:accent1>
      <a:accent2>
        <a:srgbClr val="3F434D"/>
      </a:accent2>
      <a:accent3>
        <a:srgbClr val="AEC539"/>
      </a:accent3>
      <a:accent4>
        <a:srgbClr val="3F434D"/>
      </a:accent4>
      <a:accent5>
        <a:srgbClr val="AEC539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Panorámica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Lato</vt:lpstr>
      <vt:lpstr>Montserrat Semi Bold</vt:lpstr>
      <vt:lpstr>Roboto 1</vt:lpstr>
      <vt:lpstr>Roboto 1 Bold</vt:lpstr>
      <vt:lpstr>Roboto 2 Light</vt:lpstr>
      <vt:lpstr>Roboto 2 Medium</vt:lpstr>
      <vt:lpstr>Roboto 3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Francisco Javier Medina Pulido</cp:lastModifiedBy>
  <cp:revision>121</cp:revision>
  <dcterms:created xsi:type="dcterms:W3CDTF">2018-05-05T03:43:01Z</dcterms:created>
  <dcterms:modified xsi:type="dcterms:W3CDTF">2025-06-23T15:25:48Z</dcterms:modified>
</cp:coreProperties>
</file>